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28"/>
  </p:notesMasterIdLst>
  <p:sldIdLst>
    <p:sldId id="256" r:id="rId4"/>
    <p:sldId id="297" r:id="rId5"/>
    <p:sldId id="287" r:id="rId6"/>
    <p:sldId id="276" r:id="rId7"/>
    <p:sldId id="260" r:id="rId8"/>
    <p:sldId id="283" r:id="rId9"/>
    <p:sldId id="307" r:id="rId10"/>
    <p:sldId id="302" r:id="rId11"/>
    <p:sldId id="300" r:id="rId12"/>
    <p:sldId id="270" r:id="rId13"/>
    <p:sldId id="290" r:id="rId14"/>
    <p:sldId id="308" r:id="rId15"/>
    <p:sldId id="309" r:id="rId16"/>
    <p:sldId id="310" r:id="rId17"/>
    <p:sldId id="285" r:id="rId18"/>
    <p:sldId id="257" r:id="rId19"/>
    <p:sldId id="303" r:id="rId20"/>
    <p:sldId id="304" r:id="rId21"/>
    <p:sldId id="305" r:id="rId22"/>
    <p:sldId id="311" r:id="rId23"/>
    <p:sldId id="312" r:id="rId24"/>
    <p:sldId id="313" r:id="rId25"/>
    <p:sldId id="282"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67" autoAdjust="0"/>
    <p:restoredTop sz="94660"/>
  </p:normalViewPr>
  <p:slideViewPr>
    <p:cSldViewPr snapToGrid="0">
      <p:cViewPr varScale="1">
        <p:scale>
          <a:sx n="72" d="100"/>
          <a:sy n="72"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75A1E-20C6-4B11-BEA8-B51777C92935}" type="datetimeFigureOut">
              <a:rPr lang="en-US" smtClean="0"/>
              <a:t>5/21/2020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A9C5-BF40-4710-AC86-4FF314F05DAF}" type="slidenum">
              <a:rPr lang="en-US" smtClean="0"/>
              <a:t>‹#›</a:t>
            </a:fld>
            <a:endParaRPr lang="en-US"/>
          </a:p>
        </p:txBody>
      </p:sp>
    </p:spTree>
    <p:extLst>
      <p:ext uri="{BB962C8B-B14F-4D97-AF65-F5344CB8AC3E}">
        <p14:creationId xmlns:p14="http://schemas.microsoft.com/office/powerpoint/2010/main" val="93500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593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8154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3576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1253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807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t>15</a:t>
            </a:fld>
            <a:endParaRPr lang="zh-CN" altLang="en-US"/>
          </a:p>
        </p:txBody>
      </p:sp>
    </p:spTree>
    <p:extLst>
      <p:ext uri="{BB962C8B-B14F-4D97-AF65-F5344CB8AC3E}">
        <p14:creationId xmlns:p14="http://schemas.microsoft.com/office/powerpoint/2010/main" val="3395666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16</a:t>
            </a:fld>
            <a:endParaRPr lang="zh-CN" altLang="en-US"/>
          </a:p>
        </p:txBody>
      </p:sp>
    </p:spTree>
    <p:extLst>
      <p:ext uri="{BB962C8B-B14F-4D97-AF65-F5344CB8AC3E}">
        <p14:creationId xmlns:p14="http://schemas.microsoft.com/office/powerpoint/2010/main" val="2068762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17</a:t>
            </a:fld>
            <a:endParaRPr lang="zh-CN" altLang="en-US"/>
          </a:p>
        </p:txBody>
      </p:sp>
    </p:spTree>
    <p:extLst>
      <p:ext uri="{BB962C8B-B14F-4D97-AF65-F5344CB8AC3E}">
        <p14:creationId xmlns:p14="http://schemas.microsoft.com/office/powerpoint/2010/main" val="3705158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18</a:t>
            </a:fld>
            <a:endParaRPr lang="zh-CN" altLang="en-US"/>
          </a:p>
        </p:txBody>
      </p:sp>
    </p:spTree>
    <p:extLst>
      <p:ext uri="{BB962C8B-B14F-4D97-AF65-F5344CB8AC3E}">
        <p14:creationId xmlns:p14="http://schemas.microsoft.com/office/powerpoint/2010/main" val="376428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19</a:t>
            </a:fld>
            <a:endParaRPr lang="zh-CN" altLang="en-US"/>
          </a:p>
        </p:txBody>
      </p:sp>
    </p:spTree>
    <p:extLst>
      <p:ext uri="{BB962C8B-B14F-4D97-AF65-F5344CB8AC3E}">
        <p14:creationId xmlns:p14="http://schemas.microsoft.com/office/powerpoint/2010/main" val="118145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20</a:t>
            </a:fld>
            <a:endParaRPr lang="zh-CN" altLang="en-US"/>
          </a:p>
        </p:txBody>
      </p:sp>
    </p:spTree>
    <p:extLst>
      <p:ext uri="{BB962C8B-B14F-4D97-AF65-F5344CB8AC3E}">
        <p14:creationId xmlns:p14="http://schemas.microsoft.com/office/powerpoint/2010/main" val="49329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3007A-8649-4D4A-A6E9-369F994A98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132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21</a:t>
            </a:fld>
            <a:endParaRPr lang="zh-CN" altLang="en-US"/>
          </a:p>
        </p:txBody>
      </p:sp>
    </p:spTree>
    <p:extLst>
      <p:ext uri="{BB962C8B-B14F-4D97-AF65-F5344CB8AC3E}">
        <p14:creationId xmlns:p14="http://schemas.microsoft.com/office/powerpoint/2010/main" val="159551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22</a:t>
            </a:fld>
            <a:endParaRPr lang="zh-CN" altLang="en-US"/>
          </a:p>
        </p:txBody>
      </p:sp>
    </p:spTree>
    <p:extLst>
      <p:ext uri="{BB962C8B-B14F-4D97-AF65-F5344CB8AC3E}">
        <p14:creationId xmlns:p14="http://schemas.microsoft.com/office/powerpoint/2010/main" val="133594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1A85F-987C-4966-9EA5-739D5AF144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8619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024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t>6</a:t>
            </a:fld>
            <a:endParaRPr lang="zh-CN" altLang="en-US"/>
          </a:p>
        </p:txBody>
      </p:sp>
    </p:spTree>
    <p:extLst>
      <p:ext uri="{BB962C8B-B14F-4D97-AF65-F5344CB8AC3E}">
        <p14:creationId xmlns:p14="http://schemas.microsoft.com/office/powerpoint/2010/main" val="1889733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415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415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321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10</a:t>
            </a:fld>
            <a:endParaRPr lang="zh-CN" altLang="en-US"/>
          </a:p>
        </p:txBody>
      </p:sp>
    </p:spTree>
    <p:extLst>
      <p:ext uri="{BB962C8B-B14F-4D97-AF65-F5344CB8AC3E}">
        <p14:creationId xmlns:p14="http://schemas.microsoft.com/office/powerpoint/2010/main" val="2286993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5BF-FF43-4C81-A9C6-4D8158166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10E5E9-D4C2-4528-989D-C04217021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81FBE6-DC06-4B1D-AC41-BCF292E9C6E4}"/>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F81A5DAF-4715-4602-9229-B0E176DC2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D65EE-7049-4C38-BC2B-93227F618FB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98447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5943-A0BD-412E-9855-4BB8E33BCC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6AD097-D793-4D8E-906A-D6AF5559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16C54-C09E-455C-B8A6-0435775FBB61}"/>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38511A39-2E53-4413-AF61-0108AE8A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C2936-8A09-4A44-9131-CD390FB7299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05459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27D22-29C1-47B6-86CC-33B645AB4D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E7CE2-C653-4E36-A299-1F85300EF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F676D-0397-4D94-B2D9-AD8FEF0A207E}"/>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3AA82533-2A67-4798-AE39-AE878226A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66166-8089-4D53-8824-203036014D1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61034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8320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8638076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93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520871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2362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7261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504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7997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B29D-D49E-4DCB-BDE5-A0118A3AF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BA3DE-E76D-4297-8250-DE6C90C791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C28A2-85F5-47CC-977F-4DB23DE624BA}"/>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D616524A-F2C6-4FC5-8340-30F8D9B52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AF00B-6E15-4A65-8FF3-93DDB06143D2}"/>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61833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5318159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871627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920395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4083683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0864421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42708637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20F583-B15F-4DFA-97DE-44AABB4101A4}" type="datetimeFigureOut">
              <a:rPr lang="zh-CN" altLang="en-US" smtClean="0"/>
              <a:t>2020/5/21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F6412E-F511-4BB9-9259-40276D9A5058}" type="slidenum">
              <a:rPr lang="zh-CN" altLang="en-US" smtClean="0"/>
              <a:t>‹#›</a:t>
            </a:fld>
            <a:endParaRPr lang="zh-CN" altLang="en-US"/>
          </a:p>
        </p:txBody>
      </p:sp>
    </p:spTree>
    <p:extLst>
      <p:ext uri="{BB962C8B-B14F-4D97-AF65-F5344CB8AC3E}">
        <p14:creationId xmlns:p14="http://schemas.microsoft.com/office/powerpoint/2010/main" val="24718954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65992858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FF2E-6A8C-4121-96A7-A43021C9DC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56E6E-B7FD-4446-9541-AF43DAA46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DF01F-AEEC-48BF-AC4F-132504428667}"/>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9A97BC47-C426-4996-90B2-BE8D93D12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20E9C-13F7-464A-BDBC-4B9FA5A3D65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222366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98C0-161A-4655-B26C-70872C3CF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78565D-F2BA-4518-9D61-86401D861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603A3-2758-4D5B-91C6-F059BE9A3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FE2C7-6063-4215-B313-6161A09403CE}"/>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6" name="Footer Placeholder 5">
            <a:extLst>
              <a:ext uri="{FF2B5EF4-FFF2-40B4-BE49-F238E27FC236}">
                <a16:creationId xmlns:a16="http://schemas.microsoft.com/office/drawing/2014/main" id="{B51A864F-81AD-46EC-9384-218A57108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2F7EC-397C-45D1-B590-DE6A527E755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85735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8DB8-A124-453A-AC07-9BB53C69D6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3652C9-F7C5-49D0-9BF2-FC6A03BD6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0871B8-D9E9-4DCF-9498-6C1DFDA1C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D65AC-74F2-4C68-AB8E-62141C9BB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F6D61F-F9BE-4287-A615-8AE2D256E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FDA95-39AC-4E0B-B37D-1A797FA563A7}"/>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8" name="Footer Placeholder 7">
            <a:extLst>
              <a:ext uri="{FF2B5EF4-FFF2-40B4-BE49-F238E27FC236}">
                <a16:creationId xmlns:a16="http://schemas.microsoft.com/office/drawing/2014/main" id="{AAE52E9A-BBDD-4D2D-8BDC-91E4DE13F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FF8BA5-B005-4906-B942-6B49139B8037}"/>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6693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6515-8B72-4964-A759-8893D79F8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6F5A1-8FBE-4B8F-B4E0-E812B8FC1735}"/>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4" name="Footer Placeholder 3">
            <a:extLst>
              <a:ext uri="{FF2B5EF4-FFF2-40B4-BE49-F238E27FC236}">
                <a16:creationId xmlns:a16="http://schemas.microsoft.com/office/drawing/2014/main" id="{10C5E0D0-6391-4F1C-928A-B66243406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822A21-A3C5-45CF-A98B-F719811D957A}"/>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1778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8561B5-1A9E-4781-978A-9E2D63AE659A}"/>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3" name="Footer Placeholder 2">
            <a:extLst>
              <a:ext uri="{FF2B5EF4-FFF2-40B4-BE49-F238E27FC236}">
                <a16:creationId xmlns:a16="http://schemas.microsoft.com/office/drawing/2014/main" id="{082FA4DB-3FE9-467B-9827-C662BC7188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45BAA-C073-464D-8262-6487C5EF6800}"/>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18460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873C-C7EA-4C2B-AE9C-C38C7D210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A20408-C506-4816-9A60-7CAD78C8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914134-F76A-40CF-9FB6-EAD2316F1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0BA3E-28CB-471C-96B4-C1634415BCFA}"/>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6" name="Footer Placeholder 5">
            <a:extLst>
              <a:ext uri="{FF2B5EF4-FFF2-40B4-BE49-F238E27FC236}">
                <a16:creationId xmlns:a16="http://schemas.microsoft.com/office/drawing/2014/main" id="{AD8EF6A8-5FFD-47E6-972B-F462C7FD4E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5EDE2-A278-4112-9545-9A1D8CD8244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157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5924-1616-4201-95F6-505E47AEB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E1945-2B65-4F21-A088-6AEAD9A09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B82A78-8217-4298-871F-46D9880B4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2FA75-828A-4947-AFAF-4F74136DAB5F}"/>
              </a:ext>
            </a:extLst>
          </p:cNvPr>
          <p:cNvSpPr>
            <a:spLocks noGrp="1"/>
          </p:cNvSpPr>
          <p:nvPr>
            <p:ph type="dt" sz="half" idx="10"/>
          </p:nvPr>
        </p:nvSpPr>
        <p:spPr/>
        <p:txBody>
          <a:bodyPr/>
          <a:lstStyle/>
          <a:p>
            <a:fld id="{E8C5D302-E3C8-44A0-827E-F4F3C5B830EF}" type="datetimeFigureOut">
              <a:rPr lang="en-US" smtClean="0"/>
              <a:t>5/21/2020</a:t>
            </a:fld>
            <a:endParaRPr lang="en-US"/>
          </a:p>
        </p:txBody>
      </p:sp>
      <p:sp>
        <p:nvSpPr>
          <p:cNvPr id="6" name="Footer Placeholder 5">
            <a:extLst>
              <a:ext uri="{FF2B5EF4-FFF2-40B4-BE49-F238E27FC236}">
                <a16:creationId xmlns:a16="http://schemas.microsoft.com/office/drawing/2014/main" id="{D14BAE57-5BDF-4636-9664-6D63574BB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30872-FB24-41F3-A163-D3BBB75EE6D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46978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C5B09-A4A1-43EF-B21C-2BA119CEE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88410-69F0-4669-A185-11208708A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5DAA7-CF1D-4228-9F2E-E31191FA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5D302-E3C8-44A0-827E-F4F3C5B830EF}" type="datetimeFigureOut">
              <a:rPr lang="en-US" smtClean="0"/>
              <a:t>5/21/2020</a:t>
            </a:fld>
            <a:endParaRPr lang="en-US"/>
          </a:p>
        </p:txBody>
      </p:sp>
      <p:sp>
        <p:nvSpPr>
          <p:cNvPr id="5" name="Footer Placeholder 4">
            <a:extLst>
              <a:ext uri="{FF2B5EF4-FFF2-40B4-BE49-F238E27FC236}">
                <a16:creationId xmlns:a16="http://schemas.microsoft.com/office/drawing/2014/main" id="{FAF001C6-85FF-4D16-939C-551AF5796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8C6B3-833E-455F-808B-02A4F9D60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F6615-017A-449B-88B1-D92C1BC7F795}" type="slidenum">
              <a:rPr lang="en-US" smtClean="0"/>
              <a:t>‹#›</a:t>
            </a:fld>
            <a:endParaRPr lang="en-US"/>
          </a:p>
        </p:txBody>
      </p:sp>
    </p:spTree>
    <p:extLst>
      <p:ext uri="{BB962C8B-B14F-4D97-AF65-F5344CB8AC3E}">
        <p14:creationId xmlns:p14="http://schemas.microsoft.com/office/powerpoint/2010/main" val="1998247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4F0FEF2-28A0-48E2-8F6C-D5EDE5F2C66A}"/>
              </a:ext>
            </a:extLst>
          </p:cNvPr>
          <p:cNvSpPr/>
          <p:nvPr userDrawn="1"/>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文本框 7">
            <a:extLst>
              <a:ext uri="{FF2B5EF4-FFF2-40B4-BE49-F238E27FC236}">
                <a16:creationId xmlns:a16="http://schemas.microsoft.com/office/drawing/2014/main" id="{4693001D-A7C3-47CF-9BE3-69AFFAD672AD}"/>
              </a:ext>
            </a:extLst>
          </p:cNvPr>
          <p:cNvSpPr txBox="1"/>
          <p:nvPr userDrawn="1"/>
        </p:nvSpPr>
        <p:spPr>
          <a:xfrm>
            <a:off x="4318000" y="2971800"/>
            <a:ext cx="3556000" cy="229870"/>
          </a:xfrm>
          <a:prstGeom prst="rect">
            <a:avLst/>
          </a:prstGeom>
          <a:noFill/>
        </p:spPr>
        <p:txBody>
          <a:bodyPr wrap="square" rtlCol="0">
            <a:spAutoFit/>
          </a:bodyPr>
          <a:lstStyle/>
          <a:p>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作品 为了您和包图网以及原创作者的利益 请勿复制、传播、销售 否则将承担法律责任！包图网将对作品进行维权 按照传播下载次数进行十倍的索取赔偿！</a:t>
            </a:r>
          </a:p>
          <a:p>
            <a:r>
              <a:rPr lang="en-US" altLang="zh-CN" sz="60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4036566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A5677-1990-4DEF-94A6-269AB3DAB6C5}" type="datetimeFigureOut">
              <a:rPr lang="zh-CN" altLang="en-US" smtClean="0"/>
              <a:t>2020/5/21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26834212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161C-1192-4836-A3A0-336E61AD85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1D3B6E-3C4E-46A7-96D6-31E65FF2F8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342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660" y="295142"/>
            <a:ext cx="2401619" cy="400110"/>
          </a:xfrm>
          <a:prstGeom prst="rect">
            <a:avLst/>
          </a:prstGeom>
          <a:noFill/>
        </p:spPr>
        <p:txBody>
          <a:bodyPr wrap="none" rtlCol="0">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Đối với đ</a:t>
            </a:r>
            <a:r>
              <a:rPr lang="vi-VN" altLang="zh-CN" sz="2000" b="1">
                <a:solidFill>
                  <a:schemeClr val="bg1"/>
                </a:solidFill>
                <a:latin typeface="Arial Unicode MS" panose="020B0604020202020204" pitchFamily="34" charset="-122"/>
                <a:ea typeface="Arial Unicode MS" panose="020B0604020202020204" pitchFamily="34" charset="-122"/>
              </a:rPr>
              <a:t>ơ</a:t>
            </a:r>
            <a:r>
              <a:rPr lang="en-US" altLang="zh-CN" sz="2000" b="1">
                <a:solidFill>
                  <a:schemeClr val="bg1"/>
                </a:solidFill>
                <a:latin typeface="Arial Unicode MS" panose="020B0604020202020204" pitchFamily="34" charset="-122"/>
                <a:ea typeface="Arial Unicode MS" panose="020B0604020202020204" pitchFamily="34" charset="-122"/>
              </a:rPr>
              <a:t>n hàng:</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184731" cy="646331"/>
            </a:xfrm>
            <a:prstGeom prst="rect">
              <a:avLst/>
            </a:prstGeom>
            <a:noFill/>
          </p:spPr>
          <p:txBody>
            <a:bodyPr wrap="none" rtlCol="0">
              <a:spAutoFit/>
            </a:bodyPr>
            <a:lstStyle/>
            <a:p>
              <a:endParaRPr lang="zh-CN" altLang="en-US" sz="3600" dirty="0">
                <a:solidFill>
                  <a:srgbClr val="2FA598"/>
                </a:solidFill>
                <a:latin typeface="Agency FB" panose="020B0503020202020204" pitchFamily="34" charset="0"/>
              </a:endParaRPr>
            </a:p>
          </p:txBody>
        </p:sp>
      </p:grpSp>
      <p:grpSp>
        <p:nvGrpSpPr>
          <p:cNvPr id="31" name="组合 30"/>
          <p:cNvGrpSpPr/>
          <p:nvPr/>
        </p:nvGrpSpPr>
        <p:grpSpPr>
          <a:xfrm>
            <a:off x="5889940" y="1515620"/>
            <a:ext cx="6222370" cy="3826758"/>
            <a:chOff x="5889940" y="1515620"/>
            <a:chExt cx="6222370" cy="382675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9940" y="1515620"/>
              <a:ext cx="6222370" cy="3826758"/>
            </a:xfrm>
            <a:prstGeom prst="rect">
              <a:avLst/>
            </a:prstGeom>
            <a:effectLst>
              <a:outerShdw blurRad="431800" dist="203200" dir="2700000" algn="tl" rotWithShape="0">
                <a:prstClr val="black">
                  <a:alpha val="27000"/>
                </a:prstClr>
              </a:outerShdw>
            </a:effectLst>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rcRect/>
            <a:stretch/>
          </p:blipFill>
          <p:spPr>
            <a:xfrm>
              <a:off x="7270400" y="2019301"/>
              <a:ext cx="3470974" cy="2457450"/>
            </a:xfrm>
            <a:prstGeom prst="rect">
              <a:avLst/>
            </a:prstGeom>
          </p:spPr>
        </p:pic>
      </p:grpSp>
      <p:grpSp>
        <p:nvGrpSpPr>
          <p:cNvPr id="44" name="组合 43"/>
          <p:cNvGrpSpPr/>
          <p:nvPr/>
        </p:nvGrpSpPr>
        <p:grpSpPr>
          <a:xfrm>
            <a:off x="1042310" y="1603950"/>
            <a:ext cx="900789" cy="1003088"/>
            <a:chOff x="1042310" y="1768480"/>
            <a:chExt cx="900789" cy="1003088"/>
          </a:xfrm>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1042310" y="3143542"/>
            <a:ext cx="900789" cy="1003088"/>
            <a:chOff x="1042310" y="3321057"/>
            <a:chExt cx="900789" cy="1003088"/>
          </a:xfrm>
        </p:grpSpPr>
        <p:sp>
          <p:nvSpPr>
            <p:cNvPr id="33" name="任意多边形 32"/>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804"/>
            <p:cNvSpPr>
              <a:spLocks/>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1042310" y="4683134"/>
            <a:ext cx="900789" cy="1003088"/>
            <a:chOff x="1042310" y="4873634"/>
            <a:chExt cx="900789" cy="1003088"/>
          </a:xfrm>
        </p:grpSpPr>
        <p:sp>
          <p:nvSpPr>
            <p:cNvPr id="34" name="任意多边形 33"/>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204210" y="5140129"/>
              <a:ext cx="576990" cy="470096"/>
              <a:chOff x="8323263" y="-182563"/>
              <a:chExt cx="754063" cy="614364"/>
            </a:xfrm>
            <a:solidFill>
              <a:srgbClr val="2FA598"/>
            </a:solidFill>
          </p:grpSpPr>
          <p:sp>
            <p:nvSpPr>
              <p:cNvPr id="3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88"/>
              <p:cNvSpPr>
                <a:spLocks/>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89"/>
              <p:cNvSpPr>
                <a:spLocks/>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90"/>
              <p:cNvSpPr>
                <a:spLocks/>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7" name="矩形 46"/>
          <p:cNvSpPr/>
          <p:nvPr/>
        </p:nvSpPr>
        <p:spPr>
          <a:xfrm>
            <a:off x="2174478" y="1719341"/>
            <a:ext cx="3161443"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số đơn hàng ngày</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48" name="矩形 47"/>
          <p:cNvSpPr/>
          <p:nvPr/>
        </p:nvSpPr>
        <p:spPr>
          <a:xfrm>
            <a:off x="2219828" y="2026864"/>
            <a:ext cx="3554423" cy="332592"/>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Dựa trên date.</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2223413" y="3124853"/>
            <a:ext cx="2672526"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đơn hàng mới</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0" name="矩形 49"/>
          <p:cNvSpPr/>
          <p:nvPr/>
        </p:nvSpPr>
        <p:spPr>
          <a:xfrm>
            <a:off x="2223413" y="3491564"/>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Mỗi một giao dịch sẽ có một đơn hàng mới.</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2104139" y="4578322"/>
            <a:ext cx="2637260"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Thống kê doanh thu</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2" name="矩形 51"/>
          <p:cNvSpPr/>
          <p:nvPr/>
        </p:nvSpPr>
        <p:spPr>
          <a:xfrm>
            <a:off x="2104139" y="4945033"/>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Chức năng này sẽ tổng hợp tất cả đơn hàng để đưa ra doanh thu.</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3567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Scale>
                                      <p:cBhvr>
                                        <p:cTn id="11" dur="9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900" decel="50000" fill="hold">
                                          <p:stCondLst>
                                            <p:cond delay="0"/>
                                          </p:stCondLst>
                                        </p:cTn>
                                        <p:tgtEl>
                                          <p:spTgt spid="44"/>
                                        </p:tgtEl>
                                        <p:attrNameLst>
                                          <p:attrName>ppt_x</p:attrName>
                                          <p:attrName>ppt_y</p:attrName>
                                        </p:attrNameLst>
                                      </p:cBhvr>
                                    </p:animMotion>
                                    <p:animEffect transition="in" filter="fade">
                                      <p:cBhvr>
                                        <p:cTn id="13" dur="900"/>
                                        <p:tgtEl>
                                          <p:spTgt spid="44"/>
                                        </p:tgtEl>
                                      </p:cBhvr>
                                    </p:animEffect>
                                  </p:childTnLst>
                                </p:cTn>
                              </p:par>
                            </p:childTnLst>
                          </p:cTn>
                        </p:par>
                        <p:par>
                          <p:cTn id="14" fill="hold">
                            <p:stCondLst>
                              <p:cond delay="1400"/>
                            </p:stCondLst>
                            <p:childTnLst>
                              <p:par>
                                <p:cTn id="15" presetID="50" presetClass="entr" presetSubtype="0" decel="10000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700" fill="hold"/>
                                        <p:tgtEl>
                                          <p:spTgt spid="47"/>
                                        </p:tgtEl>
                                        <p:attrNameLst>
                                          <p:attrName>ppt_w</p:attrName>
                                        </p:attrNameLst>
                                      </p:cBhvr>
                                      <p:tavLst>
                                        <p:tav tm="0">
                                          <p:val>
                                            <p:strVal val="#ppt_w+.3"/>
                                          </p:val>
                                        </p:tav>
                                        <p:tav tm="100000">
                                          <p:val>
                                            <p:strVal val="#ppt_w"/>
                                          </p:val>
                                        </p:tav>
                                      </p:tavLst>
                                    </p:anim>
                                    <p:anim calcmode="lin" valueType="num">
                                      <p:cBhvr>
                                        <p:cTn id="18" dur="700" fill="hold"/>
                                        <p:tgtEl>
                                          <p:spTgt spid="47"/>
                                        </p:tgtEl>
                                        <p:attrNameLst>
                                          <p:attrName>ppt_h</p:attrName>
                                        </p:attrNameLst>
                                      </p:cBhvr>
                                      <p:tavLst>
                                        <p:tav tm="0">
                                          <p:val>
                                            <p:strVal val="#ppt_h"/>
                                          </p:val>
                                        </p:tav>
                                        <p:tav tm="100000">
                                          <p:val>
                                            <p:strVal val="#ppt_h"/>
                                          </p:val>
                                        </p:tav>
                                      </p:tavLst>
                                    </p:anim>
                                    <p:animEffect transition="in" filter="fade">
                                      <p:cBhvr>
                                        <p:cTn id="19" dur="700"/>
                                        <p:tgtEl>
                                          <p:spTgt spid="4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p:tgtEl>
                                          <p:spTgt spid="48"/>
                                        </p:tgtEl>
                                        <p:attrNameLst>
                                          <p:attrName>ppt_y</p:attrName>
                                        </p:attrNameLst>
                                      </p:cBhvr>
                                      <p:tavLst>
                                        <p:tav tm="0">
                                          <p:val>
                                            <p:strVal val="#ppt_y-#ppt_h*1.125000"/>
                                          </p:val>
                                        </p:tav>
                                        <p:tav tm="100000">
                                          <p:val>
                                            <p:strVal val="#ppt_y"/>
                                          </p:val>
                                        </p:tav>
                                      </p:tavLst>
                                    </p:anim>
                                    <p:animEffect transition="in" filter="wipe(down)">
                                      <p:cBhvr>
                                        <p:cTn id="23" dur="500"/>
                                        <p:tgtEl>
                                          <p:spTgt spid="48"/>
                                        </p:tgtEl>
                                      </p:cBhvr>
                                    </p:animEffect>
                                  </p:childTnLst>
                                </p:cTn>
                              </p:par>
                            </p:childTnLst>
                          </p:cTn>
                        </p:par>
                        <p:par>
                          <p:cTn id="24" fill="hold">
                            <p:stCondLst>
                              <p:cond delay="2100"/>
                            </p:stCondLst>
                            <p:childTnLst>
                              <p:par>
                                <p:cTn id="25" presetID="52"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Scale>
                                      <p:cBhvr>
                                        <p:cTn id="27" dur="9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900" decel="50000" fill="hold">
                                          <p:stCondLst>
                                            <p:cond delay="0"/>
                                          </p:stCondLst>
                                        </p:cTn>
                                        <p:tgtEl>
                                          <p:spTgt spid="45"/>
                                        </p:tgtEl>
                                        <p:attrNameLst>
                                          <p:attrName>ppt_x</p:attrName>
                                          <p:attrName>ppt_y</p:attrName>
                                        </p:attrNameLst>
                                      </p:cBhvr>
                                    </p:animMotion>
                                    <p:animEffect transition="in" filter="fade">
                                      <p:cBhvr>
                                        <p:cTn id="29" dur="900"/>
                                        <p:tgtEl>
                                          <p:spTgt spid="45"/>
                                        </p:tgtEl>
                                      </p:cBhvr>
                                    </p:animEffect>
                                  </p:childTnLst>
                                </p:cTn>
                              </p:par>
                            </p:childTnLst>
                          </p:cTn>
                        </p:par>
                        <p:par>
                          <p:cTn id="30" fill="hold">
                            <p:stCondLst>
                              <p:cond delay="3000"/>
                            </p:stCondLst>
                            <p:childTnLst>
                              <p:par>
                                <p:cTn id="31" presetID="50" presetClass="entr" presetSubtype="0" decel="10000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700" fill="hold"/>
                                        <p:tgtEl>
                                          <p:spTgt spid="49"/>
                                        </p:tgtEl>
                                        <p:attrNameLst>
                                          <p:attrName>ppt_w</p:attrName>
                                        </p:attrNameLst>
                                      </p:cBhvr>
                                      <p:tavLst>
                                        <p:tav tm="0">
                                          <p:val>
                                            <p:strVal val="#ppt_w+.3"/>
                                          </p:val>
                                        </p:tav>
                                        <p:tav tm="100000">
                                          <p:val>
                                            <p:strVal val="#ppt_w"/>
                                          </p:val>
                                        </p:tav>
                                      </p:tavLst>
                                    </p:anim>
                                    <p:anim calcmode="lin" valueType="num">
                                      <p:cBhvr>
                                        <p:cTn id="34" dur="700" fill="hold"/>
                                        <p:tgtEl>
                                          <p:spTgt spid="49"/>
                                        </p:tgtEl>
                                        <p:attrNameLst>
                                          <p:attrName>ppt_h</p:attrName>
                                        </p:attrNameLst>
                                      </p:cBhvr>
                                      <p:tavLst>
                                        <p:tav tm="0">
                                          <p:val>
                                            <p:strVal val="#ppt_h"/>
                                          </p:val>
                                        </p:tav>
                                        <p:tav tm="100000">
                                          <p:val>
                                            <p:strVal val="#ppt_h"/>
                                          </p:val>
                                        </p:tav>
                                      </p:tavLst>
                                    </p:anim>
                                    <p:animEffect transition="in" filter="fade">
                                      <p:cBhvr>
                                        <p:cTn id="35" dur="700"/>
                                        <p:tgtEl>
                                          <p:spTgt spid="49"/>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ppt_y</p:attrName>
                                        </p:attrNameLst>
                                      </p:cBhvr>
                                      <p:tavLst>
                                        <p:tav tm="0">
                                          <p:val>
                                            <p:strVal val="#ppt_y-#ppt_h*1.125000"/>
                                          </p:val>
                                        </p:tav>
                                        <p:tav tm="100000">
                                          <p:val>
                                            <p:strVal val="#ppt_y"/>
                                          </p:val>
                                        </p:tav>
                                      </p:tavLst>
                                    </p:anim>
                                    <p:animEffect transition="in" filter="wipe(down)">
                                      <p:cBhvr>
                                        <p:cTn id="39" dur="500"/>
                                        <p:tgtEl>
                                          <p:spTgt spid="50"/>
                                        </p:tgtEl>
                                      </p:cBhvr>
                                    </p:animEffect>
                                  </p:childTnLst>
                                </p:cTn>
                              </p:par>
                            </p:childTnLst>
                          </p:cTn>
                        </p:par>
                        <p:par>
                          <p:cTn id="40" fill="hold">
                            <p:stCondLst>
                              <p:cond delay="3700"/>
                            </p:stCondLst>
                            <p:childTnLst>
                              <p:par>
                                <p:cTn id="41" presetID="5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Scale>
                                      <p:cBhvr>
                                        <p:cTn id="43" dur="9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900" decel="50000" fill="hold">
                                          <p:stCondLst>
                                            <p:cond delay="0"/>
                                          </p:stCondLst>
                                        </p:cTn>
                                        <p:tgtEl>
                                          <p:spTgt spid="46"/>
                                        </p:tgtEl>
                                        <p:attrNameLst>
                                          <p:attrName>ppt_x</p:attrName>
                                          <p:attrName>ppt_y</p:attrName>
                                        </p:attrNameLst>
                                      </p:cBhvr>
                                    </p:animMotion>
                                    <p:animEffect transition="in" filter="fade">
                                      <p:cBhvr>
                                        <p:cTn id="45" dur="900"/>
                                        <p:tgtEl>
                                          <p:spTgt spid="46"/>
                                        </p:tgtEl>
                                      </p:cBhvr>
                                    </p:animEffect>
                                  </p:childTnLst>
                                </p:cTn>
                              </p:par>
                            </p:childTnLst>
                          </p:cTn>
                        </p:par>
                        <p:par>
                          <p:cTn id="46" fill="hold">
                            <p:stCondLst>
                              <p:cond delay="4600"/>
                            </p:stCondLst>
                            <p:childTnLst>
                              <p:par>
                                <p:cTn id="47" presetID="50" presetClass="entr" presetSubtype="0" decel="10000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700" fill="hold"/>
                                        <p:tgtEl>
                                          <p:spTgt spid="51"/>
                                        </p:tgtEl>
                                        <p:attrNameLst>
                                          <p:attrName>ppt_w</p:attrName>
                                        </p:attrNameLst>
                                      </p:cBhvr>
                                      <p:tavLst>
                                        <p:tav tm="0">
                                          <p:val>
                                            <p:strVal val="#ppt_w+.3"/>
                                          </p:val>
                                        </p:tav>
                                        <p:tav tm="100000">
                                          <p:val>
                                            <p:strVal val="#ppt_w"/>
                                          </p:val>
                                        </p:tav>
                                      </p:tavLst>
                                    </p:anim>
                                    <p:anim calcmode="lin" valueType="num">
                                      <p:cBhvr>
                                        <p:cTn id="50" dur="700" fill="hold"/>
                                        <p:tgtEl>
                                          <p:spTgt spid="51"/>
                                        </p:tgtEl>
                                        <p:attrNameLst>
                                          <p:attrName>ppt_h</p:attrName>
                                        </p:attrNameLst>
                                      </p:cBhvr>
                                      <p:tavLst>
                                        <p:tav tm="0">
                                          <p:val>
                                            <p:strVal val="#ppt_h"/>
                                          </p:val>
                                        </p:tav>
                                        <p:tav tm="100000">
                                          <p:val>
                                            <p:strVal val="#ppt_h"/>
                                          </p:val>
                                        </p:tav>
                                      </p:tavLst>
                                    </p:anim>
                                    <p:animEffect transition="in" filter="fade">
                                      <p:cBhvr>
                                        <p:cTn id="51" dur="700"/>
                                        <p:tgtEl>
                                          <p:spTgt spid="5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ppt_h*1.125000"/>
                                          </p:val>
                                        </p:tav>
                                        <p:tav tm="100000">
                                          <p:val>
                                            <p:strVal val="#ppt_y"/>
                                          </p:val>
                                        </p:tav>
                                      </p:tavLst>
                                    </p:anim>
                                    <p:animEffect transition="in" filter="wipe(down)">
                                      <p:cBhvr>
                                        <p:cTn id="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1303951" y="2047256"/>
            <a:ext cx="2240437" cy="1077218"/>
          </a:xfrm>
          <a:prstGeom prst="rect">
            <a:avLst/>
          </a:prstGeom>
          <a:noFill/>
          <a:effectLst/>
        </p:spPr>
        <p:txBody>
          <a:bodyPr wrap="square" rtlCol="0">
            <a:spAutoFit/>
          </a:bodyPr>
          <a:lstStyle/>
          <a:p>
            <a:pPr lvl="0" algn="ctr"/>
            <a:r>
              <a:rPr lang="en-US" altLang="zh-CN" sz="3200" b="1">
                <a:solidFill>
                  <a:prstClr val="white"/>
                </a:solidFill>
                <a:latin typeface="微软雅黑" panose="020B0503020204020204" pitchFamily="34" charset="-122"/>
                <a:ea typeface="微软雅黑" panose="020B0503020204020204" pitchFamily="34" charset="-122"/>
                <a:cs typeface="+mn-ea"/>
                <a:sym typeface="+mn-lt"/>
              </a:rPr>
              <a:t>Đối với </a:t>
            </a:r>
          </a:p>
          <a:p>
            <a:pPr lvl="0" algn="ctr"/>
            <a:r>
              <a:rPr lang="en-US" altLang="zh-CN" sz="3200" b="1">
                <a:solidFill>
                  <a:prstClr val="white"/>
                </a:solidFill>
                <a:latin typeface="微软雅黑" panose="020B0503020204020204" pitchFamily="34" charset="-122"/>
                <a:ea typeface="微软雅黑" panose="020B0503020204020204" pitchFamily="34" charset="-122"/>
                <a:cs typeface="+mn-ea"/>
                <a:sym typeface="+mn-lt"/>
              </a:rPr>
              <a:t>Trà sữa</a:t>
            </a:r>
            <a:endParaRPr lang="en-US" altLang="zh-CN" sz="3200" b="1"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5" name="Picture 14" descr="A cup of coffee on a table&#10;&#10;Description automatically generated">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585" y="3429000"/>
            <a:ext cx="2326215" cy="1621081"/>
          </a:xfrm>
          <a:prstGeom prst="rect">
            <a:avLst/>
          </a:prstGeom>
        </p:spPr>
      </p:pic>
      <p:sp>
        <p:nvSpPr>
          <p:cNvPr id="46" name="矩形 99">
            <a:extLst>
              <a:ext uri="{FF2B5EF4-FFF2-40B4-BE49-F238E27FC236}">
                <a16:creationId xmlns:a16="http://schemas.microsoft.com/office/drawing/2014/main" id="{E578CA13-E4A2-4DD8-963E-D3EDCB9636E0}"/>
              </a:ext>
            </a:extLst>
          </p:cNvPr>
          <p:cNvSpPr/>
          <p:nvPr/>
        </p:nvSpPr>
        <p:spPr>
          <a:xfrm>
            <a:off x="7048615" y="405002"/>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048615" y="1403231"/>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048615" y="2401460"/>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048615" y="3399689"/>
            <a:ext cx="3584984"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Hạng sản phẩm</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5882228" y="318714"/>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5989193" y="45443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5882228" y="1284054"/>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5989193" y="14197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5882228" y="2281398"/>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5989193" y="2417121"/>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5882228" y="3247236"/>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5989193" y="3382959"/>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048614" y="435615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vào đơn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5897372" y="4248114"/>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004337" y="438383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097818" y="96354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thông tin loại trà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084974" y="1905669"/>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Xóa loại trà sữa khi ngừng kinh doanh.</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084974" y="2897386"/>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8" name="矩形 119">
            <a:extLst>
              <a:ext uri="{FF2B5EF4-FFF2-40B4-BE49-F238E27FC236}">
                <a16:creationId xmlns:a16="http://schemas.microsoft.com/office/drawing/2014/main" id="{8B9C6CB3-B9A5-45E2-AE85-2FBA9A9FF44D}"/>
              </a:ext>
            </a:extLst>
          </p:cNvPr>
          <p:cNvSpPr/>
          <p:nvPr/>
        </p:nvSpPr>
        <p:spPr>
          <a:xfrm>
            <a:off x="7031319" y="5370018"/>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Yêu cầu thêm</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79"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A14E1F9-9D8A-4D7F-9933-78A30BB00C14}"/>
              </a:ext>
            </a:extLst>
          </p:cNvPr>
          <p:cNvGrpSpPr/>
          <p:nvPr/>
        </p:nvGrpSpPr>
        <p:grpSpPr>
          <a:xfrm>
            <a:off x="5880077" y="5261975"/>
            <a:ext cx="831956" cy="831956"/>
            <a:chOff x="4219467" y="1552467"/>
            <a:chExt cx="3753064" cy="3753064"/>
          </a:xfrm>
          <a:noFill/>
        </p:grpSpPr>
        <p:pic>
          <p:nvPicPr>
            <p:cNvPr id="80" name="图片 121">
              <a:extLst>
                <a:ext uri="{FF2B5EF4-FFF2-40B4-BE49-F238E27FC236}">
                  <a16:creationId xmlns:a16="http://schemas.microsoft.com/office/drawing/2014/main" id="{B8619AD1-C887-4B9A-AC92-5DB2652E9D72}"/>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81" name="图片 122">
              <a:extLst>
                <a:ext uri="{FF2B5EF4-FFF2-40B4-BE49-F238E27FC236}">
                  <a16:creationId xmlns:a16="http://schemas.microsoft.com/office/drawing/2014/main" id="{964AFEBA-8472-431C-A495-D540A1CE0FDA}"/>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82"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4B2F97D-7CA4-4FFD-842C-A0C21DD5BFA8}"/>
              </a:ext>
            </a:extLst>
          </p:cNvPr>
          <p:cNvSpPr/>
          <p:nvPr/>
        </p:nvSpPr>
        <p:spPr>
          <a:xfrm>
            <a:off x="5987042" y="5397698"/>
            <a:ext cx="585417" cy="523220"/>
          </a:xfrm>
          <a:prstGeom prst="rect">
            <a:avLst/>
          </a:prstGeom>
          <a:noFill/>
        </p:spPr>
        <p:txBody>
          <a:bodyPr wrap="none">
            <a:spAutoFit/>
          </a:bodyPr>
          <a:lstStyle/>
          <a:p>
            <a:r>
              <a:rPr lang="en-US" altLang="zh-CN" sz="2800" b="1">
                <a:solidFill>
                  <a:schemeClr val="bg1">
                    <a:lumMod val="95000"/>
                  </a:schemeClr>
                </a:solidFill>
                <a:latin typeface="Arial"/>
                <a:ea typeface="微软雅黑"/>
                <a:cs typeface="+mn-ea"/>
                <a:sym typeface="+mn-lt"/>
              </a:rPr>
              <a:t>06</a:t>
            </a:r>
            <a:endParaRPr lang="zh-CN" altLang="en-US" sz="2800" dirty="0">
              <a:solidFill>
                <a:schemeClr val="bg1">
                  <a:lumMod val="95000"/>
                </a:schemeClr>
              </a:solidFill>
              <a:latin typeface="Arial"/>
              <a:ea typeface="微软雅黑"/>
              <a:cs typeface="+mn-ea"/>
              <a:sym typeface="+mn-lt"/>
            </a:endParaRPr>
          </a:p>
        </p:txBody>
      </p:sp>
    </p:spTree>
    <p:extLst>
      <p:ext uri="{BB962C8B-B14F-4D97-AF65-F5344CB8AC3E}">
        <p14:creationId xmlns:p14="http://schemas.microsoft.com/office/powerpoint/2010/main" val="538998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3.54167E-6 0.17013 L 3.54167E-6 4.07407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3.54167E-6 0.17014 L 3.54167E-6 3.33333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3.54167E-6 0.17014 L 3.541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3.54167E-6 0.17014 L 3.54167E-6 7.40741E-7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1.45833E-6 0.17014 L 1.45833E-6 -2.59259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par>
                                    <p:cTn id="109" presetID="10" presetClass="entr" presetSubtype="0" fill="hold" nodeType="withEffect">
                                      <p:stCondLst>
                                        <p:cond delay="300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accel="50000" decel="50000" fill="hold" nodeType="withEffect">
                                      <p:stCondLst>
                                        <p:cond delay="3000"/>
                                      </p:stCondLst>
                                      <p:childTnLst>
                                        <p:animMotion origin="layout" path="M 3.75E-6 0.17014 L 3.75E-6 7.40741E-7 " pathEditMode="relative" rAng="0" ptsTypes="AA">
                                          <p:cBhvr>
                                            <p:cTn id="113" dur="1000" fill="hold"/>
                                            <p:tgtEl>
                                              <p:spTgt spid="79"/>
                                            </p:tgtEl>
                                            <p:attrNameLst>
                                              <p:attrName>ppt_x</p:attrName>
                                              <p:attrName>ppt_y</p:attrName>
                                            </p:attrNameLst>
                                          </p:cBhvr>
                                          <p:rCtr x="0" y="-8519"/>
                                        </p:animMotion>
                                      </p:childTnLst>
                                    </p:cTn>
                                  </p:par>
                                  <p:par>
                                    <p:cTn id="114" presetID="8" presetClass="emph" presetSubtype="0" repeatCount="indefinite" fill="hold" nodeType="withEffect">
                                      <p:stCondLst>
                                        <p:cond delay="3000"/>
                                      </p:stCondLst>
                                      <p:childTnLst>
                                        <p:animRot by="21600000">
                                          <p:cBhvr>
                                            <p:cTn id="115" dur="5000" fill="hold"/>
                                            <p:tgtEl>
                                              <p:spTgt spid="79"/>
                                            </p:tgtEl>
                                            <p:attrNameLst>
                                              <p:attrName>r</p:attrName>
                                            </p:attrNameLst>
                                          </p:cBhvr>
                                        </p:animRot>
                                      </p:childTnLst>
                                    </p:cTn>
                                  </p:par>
                                  <p:par>
                                    <p:cTn id="116" presetID="53" presetClass="entr" presetSubtype="16" fill="hold" grpId="0" nodeType="withEffect">
                                      <p:stCondLst>
                                        <p:cond delay="30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2" presetClass="entr" presetSubtype="2" fill="hold" grpId="0" nodeType="withEffect" p14:presetBounceEnd="40000">
                                      <p:stCondLst>
                                        <p:cond delay="3000"/>
                                      </p:stCondLst>
                                      <p:childTnLst>
                                        <p:set>
                                          <p:cBhvr>
                                            <p:cTn id="122" dur="1" fill="hold">
                                              <p:stCondLst>
                                                <p:cond delay="0"/>
                                              </p:stCondLst>
                                            </p:cTn>
                                            <p:tgtEl>
                                              <p:spTgt spid="78"/>
                                            </p:tgtEl>
                                            <p:attrNameLst>
                                              <p:attrName>style.visibility</p:attrName>
                                            </p:attrNameLst>
                                          </p:cBhvr>
                                          <p:to>
                                            <p:strVal val="visible"/>
                                          </p:to>
                                        </p:set>
                                        <p:anim calcmode="lin" valueType="num" p14:bounceEnd="40000">
                                          <p:cBhvr additive="base">
                                            <p:cTn id="123" dur="500" fill="hold"/>
                                            <p:tgtEl>
                                              <p:spTgt spid="78"/>
                                            </p:tgtEl>
                                            <p:attrNameLst>
                                              <p:attrName>ppt_x</p:attrName>
                                            </p:attrNameLst>
                                          </p:cBhvr>
                                          <p:tavLst>
                                            <p:tav tm="0">
                                              <p:val>
                                                <p:strVal val="1+#ppt_w/2"/>
                                              </p:val>
                                            </p:tav>
                                            <p:tav tm="100000">
                                              <p:val>
                                                <p:strVal val="#ppt_x"/>
                                              </p:val>
                                            </p:tav>
                                          </p:tavLst>
                                        </p:anim>
                                        <p:anim calcmode="lin" valueType="num" p14:bounceEnd="40000">
                                          <p:cBhvr additive="base">
                                            <p:cTn id="124"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P spid="78" grpId="0"/>
          <p:bldP spid="8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3.54167E-6 0.17013 L 3.54167E-6 4.07407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3.54167E-6 0.17014 L 3.54167E-6 3.33333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3.54167E-6 0.17014 L 3.541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3.54167E-6 0.17014 L 3.54167E-6 7.40741E-7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1.45833E-6 0.17014 L 1.45833E-6 -2.59259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par>
                                    <p:cTn id="109" presetID="10" presetClass="entr" presetSubtype="0" fill="hold" nodeType="withEffect">
                                      <p:stCondLst>
                                        <p:cond delay="300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accel="50000" decel="50000" fill="hold" nodeType="withEffect">
                                      <p:stCondLst>
                                        <p:cond delay="3000"/>
                                      </p:stCondLst>
                                      <p:childTnLst>
                                        <p:animMotion origin="layout" path="M 3.75E-6 0.17014 L 3.75E-6 7.40741E-7 " pathEditMode="relative" rAng="0" ptsTypes="AA">
                                          <p:cBhvr>
                                            <p:cTn id="113" dur="1000" fill="hold"/>
                                            <p:tgtEl>
                                              <p:spTgt spid="79"/>
                                            </p:tgtEl>
                                            <p:attrNameLst>
                                              <p:attrName>ppt_x</p:attrName>
                                              <p:attrName>ppt_y</p:attrName>
                                            </p:attrNameLst>
                                          </p:cBhvr>
                                          <p:rCtr x="0" y="-8519"/>
                                        </p:animMotion>
                                      </p:childTnLst>
                                    </p:cTn>
                                  </p:par>
                                  <p:par>
                                    <p:cTn id="114" presetID="8" presetClass="emph" presetSubtype="0" repeatCount="indefinite" fill="hold" nodeType="withEffect">
                                      <p:stCondLst>
                                        <p:cond delay="3000"/>
                                      </p:stCondLst>
                                      <p:childTnLst>
                                        <p:animRot by="21600000">
                                          <p:cBhvr>
                                            <p:cTn id="115" dur="5000" fill="hold"/>
                                            <p:tgtEl>
                                              <p:spTgt spid="79"/>
                                            </p:tgtEl>
                                            <p:attrNameLst>
                                              <p:attrName>r</p:attrName>
                                            </p:attrNameLst>
                                          </p:cBhvr>
                                        </p:animRot>
                                      </p:childTnLst>
                                    </p:cTn>
                                  </p:par>
                                  <p:par>
                                    <p:cTn id="116" presetID="53" presetClass="entr" presetSubtype="16" fill="hold" grpId="0" nodeType="withEffect">
                                      <p:stCondLst>
                                        <p:cond delay="30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2" presetClass="entr" presetSubtype="2" fill="hold" grpId="0" nodeType="withEffect">
                                      <p:stCondLst>
                                        <p:cond delay="3000"/>
                                      </p:stCondLst>
                                      <p:childTnLst>
                                        <p:set>
                                          <p:cBhvr>
                                            <p:cTn id="122" dur="1" fill="hold">
                                              <p:stCondLst>
                                                <p:cond delay="0"/>
                                              </p:stCondLst>
                                            </p:cTn>
                                            <p:tgtEl>
                                              <p:spTgt spid="78"/>
                                            </p:tgtEl>
                                            <p:attrNameLst>
                                              <p:attrName>style.visibility</p:attrName>
                                            </p:attrNameLst>
                                          </p:cBhvr>
                                          <p:to>
                                            <p:strVal val="visible"/>
                                          </p:to>
                                        </p:set>
                                        <p:anim calcmode="lin" valueType="num">
                                          <p:cBhvr additive="base">
                                            <p:cTn id="123" dur="500" fill="hold"/>
                                            <p:tgtEl>
                                              <p:spTgt spid="78"/>
                                            </p:tgtEl>
                                            <p:attrNameLst>
                                              <p:attrName>ppt_x</p:attrName>
                                            </p:attrNameLst>
                                          </p:cBhvr>
                                          <p:tavLst>
                                            <p:tav tm="0">
                                              <p:val>
                                                <p:strVal val="1+#ppt_w/2"/>
                                              </p:val>
                                            </p:tav>
                                            <p:tav tm="100000">
                                              <p:val>
                                                <p:strVal val="#ppt_x"/>
                                              </p:val>
                                            </p:tav>
                                          </p:tavLst>
                                        </p:anim>
                                        <p:anim calcmode="lin" valueType="num">
                                          <p:cBhvr additive="base">
                                            <p:cTn id="124"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P spid="78" grpId="0"/>
          <p:bldP spid="8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Nguyên liệu</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1152" y="3429000"/>
            <a:ext cx="1621081" cy="1621081"/>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Tìm kiếm nguyên liệu</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nguyên liệu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nguyên liệu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53181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Topping</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9531" y="3163423"/>
            <a:ext cx="2601072" cy="1734047"/>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vào đơn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loại mới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Topping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635574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Voucher</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6791" y="3182021"/>
            <a:ext cx="2386551" cy="1734047"/>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Áp dụng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loại mới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Topping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81057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64" y="159439"/>
            <a:ext cx="5678472" cy="5678472"/>
          </a:xfrm>
          <a:prstGeom prst="rect">
            <a:avLst/>
          </a:prstGeom>
        </p:spPr>
      </p:pic>
      <p:sp>
        <p:nvSpPr>
          <p:cNvPr id="26" name="圆角矩形 25"/>
          <p:cNvSpPr/>
          <p:nvPr/>
        </p:nvSpPr>
        <p:spPr>
          <a:xfrm>
            <a:off x="1452930" y="4054096"/>
            <a:ext cx="9369770" cy="1323439"/>
          </a:xfrm>
          <a:prstGeom prst="rect">
            <a:avLst/>
          </a:prstGeom>
          <a:noFill/>
        </p:spPr>
        <p:txBody>
          <a:bodyPr wrap="square" anchor="ctr">
            <a:spAutoFit/>
          </a:bodyPr>
          <a:lstStyle/>
          <a:p>
            <a:pPr algn="dist"/>
            <a:r>
              <a:rPr lang="en-US" altLang="zh-CN" sz="80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Xác định mô hình </a:t>
            </a:r>
            <a:endParaRPr lang="en-US" altLang="zh-CN" sz="8000" b="1" dirty="0">
              <a:solidFill>
                <a:schemeClr val="bg1"/>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pic>
        <p:nvPicPr>
          <p:cNvPr id="51" name="图片 50"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2925572"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647759" y="2567668"/>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2369947"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flipH="1">
            <a:off x="8881857"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4"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8604044" y="2573393"/>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flipH="1">
            <a:off x="8326232"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4101109" y="1534507"/>
            <a:ext cx="3718882" cy="3712786"/>
          </a:xfrm>
          <a:prstGeom prst="rect">
            <a:avLst/>
          </a:prstGeom>
        </p:spPr>
      </p:pic>
      <p:pic>
        <p:nvPicPr>
          <p:cNvPr id="3" name="图片 2"/>
          <p:cNvPicPr>
            <a:picLocks noChangeAspect="1"/>
          </p:cNvPicPr>
          <p:nvPr/>
        </p:nvPicPr>
        <p:blipFill>
          <a:blip r:embed="rId8"/>
          <a:stretch>
            <a:fillRect/>
          </a:stretch>
        </p:blipFill>
        <p:spPr>
          <a:xfrm>
            <a:off x="12645797" y="1534507"/>
            <a:ext cx="3712786" cy="3712786"/>
          </a:xfrm>
          <a:prstGeom prst="rect">
            <a:avLst/>
          </a:prstGeom>
        </p:spPr>
      </p:pic>
      <p:sp>
        <p:nvSpPr>
          <p:cNvPr id="6" name="文本框 5">
            <a:extLst>
              <a:ext uri="{FF2B5EF4-FFF2-40B4-BE49-F238E27FC236}">
                <a16:creationId xmlns:a16="http://schemas.microsoft.com/office/drawing/2014/main" id="{60A3604C-787D-40F4-BB22-3C65CA50DEC5}"/>
              </a:ext>
            </a:extLst>
          </p:cNvPr>
          <p:cNvSpPr txBox="1"/>
          <p:nvPr/>
        </p:nvSpPr>
        <p:spPr>
          <a:xfrm>
            <a:off x="4716474" y="2101827"/>
            <a:ext cx="2667000" cy="1569660"/>
          </a:xfrm>
          <a:prstGeom prst="rect">
            <a:avLst/>
          </a:prstGeom>
          <a:noFill/>
        </p:spPr>
        <p:txBody>
          <a:bodyPr wrap="square" rtlCol="0">
            <a:spAutoFit/>
          </a:bodyPr>
          <a:lstStyle/>
          <a:p>
            <a:pPr algn="ctr"/>
            <a:r>
              <a:rPr lang="en-US" altLang="zh-CN" sz="9600" b="1" dirty="0">
                <a:solidFill>
                  <a:schemeClr val="bg1"/>
                </a:solidFill>
                <a:effectLst>
                  <a:outerShdw blurRad="38100" dist="38100" dir="2700000" algn="tl">
                    <a:srgbClr val="000000">
                      <a:alpha val="43137"/>
                    </a:srgbClr>
                  </a:outerShdw>
                </a:effectLst>
              </a:rPr>
              <a:t>2</a:t>
            </a:r>
            <a:endParaRPr lang="zh-CN" altLang="en-US" sz="9600" b="1" dirty="0">
              <a:solidFill>
                <a:schemeClr val="bg1"/>
              </a:solidFill>
              <a:effectLst>
                <a:outerShdw blurRad="38100" dist="38100" dir="2700000" algn="tl">
                  <a:srgbClr val="000000">
                    <a:alpha val="43137"/>
                  </a:srgbClr>
                </a:outerShdw>
              </a:effectLst>
            </a:endParaRPr>
          </a:p>
        </p:txBody>
      </p:sp>
      <p:sp>
        <p:nvSpPr>
          <p:cNvPr id="37" name="圆角矩形 25">
            <a:extLst>
              <a:ext uri="{FF2B5EF4-FFF2-40B4-BE49-F238E27FC236}">
                <a16:creationId xmlns:a16="http://schemas.microsoft.com/office/drawing/2014/main" id="{95E11D81-FCBD-4526-A5E6-8A920EF2A052}"/>
              </a:ext>
            </a:extLst>
          </p:cNvPr>
          <p:cNvSpPr/>
          <p:nvPr/>
        </p:nvSpPr>
        <p:spPr>
          <a:xfrm>
            <a:off x="1452930" y="5327431"/>
            <a:ext cx="9369770" cy="707886"/>
          </a:xfrm>
          <a:prstGeom prst="rect">
            <a:avLst/>
          </a:prstGeom>
          <a:noFill/>
        </p:spPr>
        <p:txBody>
          <a:bodyPr wrap="square" anchor="ctr">
            <a:spAutoFit/>
          </a:bodyPr>
          <a:lstStyle/>
          <a:p>
            <a:pPr algn="ctr"/>
            <a:r>
              <a:rPr lang="en-US" altLang="zh-CN" sz="4000">
                <a:solidFill>
                  <a:schemeClr val="bg1"/>
                </a:solidFill>
                <a:latin typeface="楷体" panose="02010609060101010101" pitchFamily="49" charset="-122"/>
                <a:ea typeface="楷体" panose="02010609060101010101" pitchFamily="49" charset="-122"/>
              </a:rPr>
              <a:t>Thực thể liên kết</a:t>
            </a:r>
            <a:endParaRPr lang="en-US" altLang="zh-CN" sz="4000" dirty="0">
              <a:solidFill>
                <a:schemeClr val="bg1"/>
              </a:solidFill>
              <a:latin typeface="楷体" panose="02010609060101010101" pitchFamily="49" charset="-122"/>
              <a:ea typeface="楷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1850784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50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170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fltVal val="0"/>
                                          </p:val>
                                        </p:tav>
                                        <p:tav tm="100000">
                                          <p:val>
                                            <p:strVal val="#ppt_w"/>
                                          </p:val>
                                        </p:tav>
                                      </p:tavLst>
                                    </p:anim>
                                    <p:anim calcmode="lin" valueType="num">
                                      <p:cBhvr>
                                        <p:cTn id="28" dur="1000" fill="hold"/>
                                        <p:tgtEl>
                                          <p:spTgt spid="26"/>
                                        </p:tgtEl>
                                        <p:attrNameLst>
                                          <p:attrName>ppt_h</p:attrName>
                                        </p:attrNameLst>
                                      </p:cBhvr>
                                      <p:tavLst>
                                        <p:tav tm="0">
                                          <p:val>
                                            <p:fltVal val="0"/>
                                          </p:val>
                                        </p:tav>
                                        <p:tav tm="100000">
                                          <p:val>
                                            <p:strVal val="#ppt_h"/>
                                          </p:val>
                                        </p:tav>
                                      </p:tavLst>
                                    </p:anim>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fltVal val="0.5"/>
                                          </p:val>
                                        </p:tav>
                                        <p:tav tm="100000">
                                          <p:val>
                                            <p:strVal val="#ppt_x"/>
                                          </p:val>
                                        </p:tav>
                                      </p:tavLst>
                                    </p:anim>
                                    <p:anim calcmode="lin" valueType="num">
                                      <p:cBhvr>
                                        <p:cTn id="31" dur="1000" fill="hold"/>
                                        <p:tgtEl>
                                          <p:spTgt spid="26"/>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fltVal val="0.5"/>
                                          </p:val>
                                        </p:tav>
                                        <p:tav tm="100000">
                                          <p:val>
                                            <p:strVal val="#ppt_x"/>
                                          </p:val>
                                        </p:tav>
                                      </p:tavLst>
                                    </p:anim>
                                    <p:anim calcmode="lin" valueType="num">
                                      <p:cBhvr>
                                        <p:cTn id="38" dur="1000" fill="hold"/>
                                        <p:tgtEl>
                                          <p:spTgt spid="6"/>
                                        </p:tgtEl>
                                        <p:attrNameLst>
                                          <p:attrName>ppt_y</p:attrName>
                                        </p:attrNameLst>
                                      </p:cBhvr>
                                      <p:tavLst>
                                        <p:tav tm="0">
                                          <p:val>
                                            <p:fltVal val="0.5"/>
                                          </p:val>
                                        </p:tav>
                                        <p:tav tm="100000">
                                          <p:val>
                                            <p:strVal val="#ppt_y"/>
                                          </p:val>
                                        </p:tav>
                                      </p:tavLst>
                                    </p:anim>
                                  </p:childTnLst>
                                </p:cTn>
                              </p:par>
                            </p:childTnLst>
                          </p:cTn>
                        </p:par>
                        <p:par>
                          <p:cTn id="39" fill="hold">
                            <p:stCondLst>
                              <p:cond delay="2700"/>
                            </p:stCondLst>
                            <p:childTnLst>
                              <p:par>
                                <p:cTn id="40" presetID="10" presetClass="entr" presetSubtype="0" repeatCount="3000"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200"/>
                                        <p:tgtEl>
                                          <p:spTgt spid="53"/>
                                        </p:tgtEl>
                                      </p:cBhvr>
                                    </p:animEffect>
                                  </p:childTnLst>
                                </p:cTn>
                              </p:par>
                              <p:par>
                                <p:cTn id="43" presetID="10" presetClass="entr" presetSubtype="0" repeatCount="3000" fill="hold"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00"/>
                                        <p:tgtEl>
                                          <p:spTgt spid="52"/>
                                        </p:tgtEl>
                                      </p:cBhvr>
                                    </p:animEffect>
                                  </p:childTnLst>
                                </p:cTn>
                              </p:par>
                              <p:par>
                                <p:cTn id="46" presetID="10" presetClass="entr" presetSubtype="0" repeatCount="3000" fill="hold" nodeType="withEffect">
                                  <p:stCondLst>
                                    <p:cond delay="2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200"/>
                                        <p:tgtEl>
                                          <p:spTgt spid="51"/>
                                        </p:tgtEl>
                                      </p:cBhvr>
                                    </p:animEffect>
                                  </p:childTnLst>
                                </p:cTn>
                              </p:par>
                              <p:par>
                                <p:cTn id="49" presetID="10" presetClass="entr" presetSubtype="0" repeatCount="300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00"/>
                                        <p:tgtEl>
                                          <p:spTgt spid="56"/>
                                        </p:tgtEl>
                                      </p:cBhvr>
                                    </p:animEffect>
                                  </p:childTnLst>
                                </p:cTn>
                              </p:par>
                              <p:par>
                                <p:cTn id="52" presetID="10" presetClass="entr" presetSubtype="0" repeatCount="3000" fill="hold"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00"/>
                                        <p:tgtEl>
                                          <p:spTgt spid="55"/>
                                        </p:tgtEl>
                                      </p:cBhvr>
                                    </p:animEffect>
                                  </p:childTnLst>
                                </p:cTn>
                              </p:par>
                              <p:par>
                                <p:cTn id="55" presetID="10" presetClass="entr" presetSubtype="0" repeatCount="300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
                                        <p:tgtEl>
                                          <p:spTgt spid="54"/>
                                        </p:tgtEl>
                                      </p:cBhvr>
                                    </p:animEffect>
                                  </p:childTnLst>
                                </p:cTn>
                              </p:par>
                            </p:childTnLst>
                          </p:cTn>
                        </p:par>
                        <p:par>
                          <p:cTn id="58" fill="hold">
                            <p:stCondLst>
                              <p:cond delay="3500"/>
                            </p:stCondLst>
                            <p:childTnLst>
                              <p:par>
                                <p:cTn id="59" presetID="49" presetClass="entr" presetSubtype="0" decel="10000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 calcmode="lin" valueType="num">
                                      <p:cBhvr>
                                        <p:cTn id="63" dur="500" fill="hold"/>
                                        <p:tgtEl>
                                          <p:spTgt spid="5"/>
                                        </p:tgtEl>
                                        <p:attrNameLst>
                                          <p:attrName>style.rotation</p:attrName>
                                        </p:attrNameLst>
                                      </p:cBhvr>
                                      <p:tavLst>
                                        <p:tav tm="0">
                                          <p:val>
                                            <p:fltVal val="360"/>
                                          </p:val>
                                        </p:tav>
                                        <p:tav tm="100000">
                                          <p:val>
                                            <p:fltVal val="0"/>
                                          </p:val>
                                        </p:tav>
                                      </p:tavLst>
                                    </p:anim>
                                    <p:animEffect transition="in" filter="fade">
                                      <p:cBhvr>
                                        <p:cTn id="64" dur="500"/>
                                        <p:tgtEl>
                                          <p:spTgt spid="5"/>
                                        </p:tgtEl>
                                      </p:cBhvr>
                                    </p:animEffect>
                                  </p:childTnLst>
                                </p:cTn>
                              </p:par>
                            </p:childTnLst>
                          </p:cTn>
                        </p:par>
                        <p:par>
                          <p:cTn id="65" fill="hold">
                            <p:stCondLst>
                              <p:cond delay="4000"/>
                            </p:stCondLst>
                            <p:childTnLst>
                              <p:par>
                                <p:cTn id="66" presetID="8" presetClass="emph" presetSubtype="0" fill="hold" nodeType="afterEffect">
                                  <p:stCondLst>
                                    <p:cond delay="0"/>
                                  </p:stCondLst>
                                  <p:childTnLst>
                                    <p:animRot by="21600000">
                                      <p:cBhvr>
                                        <p:cTn id="67" dur="2000" fill="hold"/>
                                        <p:tgtEl>
                                          <p:spTgt spid="5"/>
                                        </p:tgtEl>
                                        <p:attrNameLst>
                                          <p:attrName>r</p:attrName>
                                        </p:attrNameLst>
                                      </p:cBhvr>
                                    </p:animRot>
                                  </p:childTnLst>
                                </p:cTn>
                              </p:par>
                              <p:par>
                                <p:cTn id="68" presetID="53" presetClass="entr" presetSubtype="528"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1000" fill="hold"/>
                                        <p:tgtEl>
                                          <p:spTgt spid="37"/>
                                        </p:tgtEl>
                                        <p:attrNameLst>
                                          <p:attrName>ppt_w</p:attrName>
                                        </p:attrNameLst>
                                      </p:cBhvr>
                                      <p:tavLst>
                                        <p:tav tm="0">
                                          <p:val>
                                            <p:fltVal val="0"/>
                                          </p:val>
                                        </p:tav>
                                        <p:tav tm="100000">
                                          <p:val>
                                            <p:strVal val="#ppt_w"/>
                                          </p:val>
                                        </p:tav>
                                      </p:tavLst>
                                    </p:anim>
                                    <p:anim calcmode="lin" valueType="num">
                                      <p:cBhvr>
                                        <p:cTn id="71" dur="1000" fill="hold"/>
                                        <p:tgtEl>
                                          <p:spTgt spid="37"/>
                                        </p:tgtEl>
                                        <p:attrNameLst>
                                          <p:attrName>ppt_h</p:attrName>
                                        </p:attrNameLst>
                                      </p:cBhvr>
                                      <p:tavLst>
                                        <p:tav tm="0">
                                          <p:val>
                                            <p:fltVal val="0"/>
                                          </p:val>
                                        </p:tav>
                                        <p:tav tm="100000">
                                          <p:val>
                                            <p:strVal val="#ppt_h"/>
                                          </p:val>
                                        </p:tav>
                                      </p:tavLst>
                                    </p:anim>
                                    <p:animEffect transition="in" filter="fade">
                                      <p:cBhvr>
                                        <p:cTn id="72" dur="1000"/>
                                        <p:tgtEl>
                                          <p:spTgt spid="37"/>
                                        </p:tgtEl>
                                      </p:cBhvr>
                                    </p:animEffect>
                                    <p:anim calcmode="lin" valueType="num">
                                      <p:cBhvr>
                                        <p:cTn id="73" dur="1000" fill="hold"/>
                                        <p:tgtEl>
                                          <p:spTgt spid="37"/>
                                        </p:tgtEl>
                                        <p:attrNameLst>
                                          <p:attrName>ppt_x</p:attrName>
                                        </p:attrNameLst>
                                      </p:cBhvr>
                                      <p:tavLst>
                                        <p:tav tm="0">
                                          <p:val>
                                            <p:fltVal val="0.5"/>
                                          </p:val>
                                        </p:tav>
                                        <p:tav tm="100000">
                                          <p:val>
                                            <p:strVal val="#ppt_x"/>
                                          </p:val>
                                        </p:tav>
                                      </p:tavLst>
                                    </p:anim>
                                    <p:anim calcmode="lin" valueType="num">
                                      <p:cBhvr>
                                        <p:cTn id="74" dur="10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256524" y="37688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572160" y="496556"/>
            <a:ext cx="1129213" cy="465305"/>
          </a:xfrm>
          <a:prstGeom prst="roundRect">
            <a:avLst/>
          </a:prstGeom>
          <a:noFill/>
        </p:spPr>
        <p:txBody>
          <a:bodyPr wrap="none" rtlCol="0">
            <a:spAutoFit/>
          </a:bodyPr>
          <a:lstStyle/>
          <a:p>
            <a:pPr algn="ctr"/>
            <a:r>
              <a:rPr lang="en-US" altLang="zh-CN" sz="2133" b="1" u="sng">
                <a:solidFill>
                  <a:srgbClr val="2FA598"/>
                </a:solidFill>
              </a:rPr>
              <a:t>ID (KEY)</a:t>
            </a:r>
            <a:endParaRPr lang="zh-CN" altLang="en-US" sz="2133" b="1" u="sng" dirty="0">
              <a:solidFill>
                <a:srgbClr val="2FA598"/>
              </a:solidFill>
            </a:endParaRPr>
          </a:p>
        </p:txBody>
      </p:sp>
      <p:grpSp>
        <p:nvGrpSpPr>
          <p:cNvPr id="37" name="组合 36"/>
          <p:cNvGrpSpPr/>
          <p:nvPr/>
        </p:nvGrpSpPr>
        <p:grpSpPr>
          <a:xfrm>
            <a:off x="7276229" y="117518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8564154" y="1243884"/>
            <a:ext cx="3016442" cy="465305"/>
          </a:xfrm>
          <a:prstGeom prst="roundRect">
            <a:avLst/>
          </a:prstGeom>
          <a:noFill/>
        </p:spPr>
        <p:txBody>
          <a:bodyPr wrap="none" rtlCol="0">
            <a:spAutoFit/>
          </a:bodyPr>
          <a:lstStyle/>
          <a:p>
            <a:pPr algn="ctr"/>
            <a:r>
              <a:rPr lang="en-US" altLang="zh-CN" sz="2133" b="1">
                <a:solidFill>
                  <a:srgbClr val="2FA598"/>
                </a:solidFill>
              </a:rPr>
              <a:t>Họ tên | Ngày sinh | SĐT</a:t>
            </a:r>
            <a:endParaRPr lang="zh-CN" altLang="en-US" sz="2133" b="1" dirty="0">
              <a:solidFill>
                <a:srgbClr val="2FA598"/>
              </a:solidFill>
            </a:endParaRPr>
          </a:p>
        </p:txBody>
      </p:sp>
      <p:grpSp>
        <p:nvGrpSpPr>
          <p:cNvPr id="42" name="组合 41"/>
          <p:cNvGrpSpPr/>
          <p:nvPr/>
        </p:nvGrpSpPr>
        <p:grpSpPr>
          <a:xfrm>
            <a:off x="7300521" y="199593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299929" y="2129725"/>
            <a:ext cx="1879830" cy="465305"/>
          </a:xfrm>
          <a:prstGeom prst="roundRect">
            <a:avLst/>
          </a:prstGeom>
          <a:noFill/>
        </p:spPr>
        <p:txBody>
          <a:bodyPr wrap="none" rtlCol="0">
            <a:spAutoFit/>
          </a:bodyPr>
          <a:lstStyle/>
          <a:p>
            <a:pPr algn="ctr"/>
            <a:r>
              <a:rPr lang="en-US" altLang="zh-CN" sz="2133" b="1">
                <a:solidFill>
                  <a:srgbClr val="2FA598"/>
                </a:solidFill>
              </a:rPr>
              <a:t>Tuổi | Chức vụ</a:t>
            </a:r>
            <a:endParaRPr lang="zh-CN" altLang="en-US" sz="2133" b="1" dirty="0">
              <a:solidFill>
                <a:srgbClr val="2FA598"/>
              </a:solidFill>
            </a:endParaRPr>
          </a:p>
        </p:txBody>
      </p:sp>
      <p:grpSp>
        <p:nvGrpSpPr>
          <p:cNvPr id="48" name="组合 47"/>
          <p:cNvGrpSpPr/>
          <p:nvPr/>
        </p:nvGrpSpPr>
        <p:grpSpPr>
          <a:xfrm>
            <a:off x="7276229" y="2926978"/>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557044" y="2982426"/>
            <a:ext cx="989352" cy="465305"/>
          </a:xfrm>
          <a:prstGeom prst="roundRect">
            <a:avLst/>
          </a:prstGeom>
          <a:noFill/>
        </p:spPr>
        <p:txBody>
          <a:bodyPr wrap="none" rtlCol="0">
            <a:spAutoFit/>
          </a:bodyPr>
          <a:lstStyle/>
          <a:p>
            <a:pPr algn="ctr"/>
            <a:r>
              <a:rPr lang="en-US" altLang="zh-CN" sz="2133" b="1">
                <a:solidFill>
                  <a:srgbClr val="2FA598"/>
                </a:solidFill>
              </a:rPr>
              <a:t>Địa chỉ</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871945" y="721612"/>
            <a:ext cx="4887100" cy="5759500"/>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grpSp>
        <p:nvGrpSpPr>
          <p:cNvPr id="61" name="组合 47">
            <a:extLst>
              <a:ext uri="{FF2B5EF4-FFF2-40B4-BE49-F238E27FC236}">
                <a16:creationId xmlns:a16="http://schemas.microsoft.com/office/drawing/2014/main" id="{F17FAAA3-70EF-4461-BE04-1254A1292554}"/>
              </a:ext>
            </a:extLst>
          </p:cNvPr>
          <p:cNvGrpSpPr/>
          <p:nvPr/>
        </p:nvGrpSpPr>
        <p:grpSpPr>
          <a:xfrm>
            <a:off x="7256524" y="3827362"/>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9546951" y="3882810"/>
            <a:ext cx="970130" cy="465305"/>
          </a:xfrm>
          <a:prstGeom prst="roundRect">
            <a:avLst/>
          </a:prstGeom>
          <a:noFill/>
        </p:spPr>
        <p:txBody>
          <a:bodyPr wrap="none" rtlCol="0">
            <a:spAutoFit/>
          </a:bodyPr>
          <a:lstStyle/>
          <a:p>
            <a:pPr algn="ctr"/>
            <a:r>
              <a:rPr lang="en-US" altLang="zh-CN" sz="2133" b="1">
                <a:solidFill>
                  <a:srgbClr val="2FA598"/>
                </a:solidFill>
              </a:rPr>
              <a:t>Avatar</a:t>
            </a:r>
            <a:endParaRPr lang="zh-CN" altLang="en-US" sz="2133" b="1" dirty="0">
              <a:solidFill>
                <a:srgbClr val="2FA598"/>
              </a:solidFill>
            </a:endParaRPr>
          </a:p>
        </p:txBody>
      </p:sp>
      <p:grpSp>
        <p:nvGrpSpPr>
          <p:cNvPr id="65" name="组合 47">
            <a:extLst>
              <a:ext uri="{FF2B5EF4-FFF2-40B4-BE49-F238E27FC236}">
                <a16:creationId xmlns:a16="http://schemas.microsoft.com/office/drawing/2014/main" id="{15EA5D4C-5C25-4CD3-8762-7EAB22E692C7}"/>
              </a:ext>
            </a:extLst>
          </p:cNvPr>
          <p:cNvGrpSpPr/>
          <p:nvPr/>
        </p:nvGrpSpPr>
        <p:grpSpPr>
          <a:xfrm>
            <a:off x="7276229" y="4678768"/>
            <a:ext cx="4767527" cy="576064"/>
            <a:chOff x="4384599" y="1561976"/>
            <a:chExt cx="3575645" cy="432048"/>
          </a:xfrm>
        </p:grpSpPr>
        <p:sp>
          <p:nvSpPr>
            <p:cNvPr id="66" name="圆角矩形 48">
              <a:extLst>
                <a:ext uri="{FF2B5EF4-FFF2-40B4-BE49-F238E27FC236}">
                  <a16:creationId xmlns:a16="http://schemas.microsoft.com/office/drawing/2014/main" id="{4ACF2ECF-E521-4A27-8062-4122C5412A69}"/>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7" name="圆角矩形 49">
              <a:extLst>
                <a:ext uri="{FF2B5EF4-FFF2-40B4-BE49-F238E27FC236}">
                  <a16:creationId xmlns:a16="http://schemas.microsoft.com/office/drawing/2014/main" id="{7C44E35B-9449-41B0-96BA-7BEDB0CFB0DB}"/>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8" name="TextBox 192">
            <a:extLst>
              <a:ext uri="{FF2B5EF4-FFF2-40B4-BE49-F238E27FC236}">
                <a16:creationId xmlns:a16="http://schemas.microsoft.com/office/drawing/2014/main" id="{41B5FE86-689F-4F1C-832B-3913C59D5C4D}"/>
              </a:ext>
            </a:extLst>
          </p:cNvPr>
          <p:cNvSpPr txBox="1"/>
          <p:nvPr/>
        </p:nvSpPr>
        <p:spPr>
          <a:xfrm>
            <a:off x="9404126" y="4734216"/>
            <a:ext cx="1295197" cy="465305"/>
          </a:xfrm>
          <a:prstGeom prst="roundRect">
            <a:avLst/>
          </a:prstGeom>
          <a:noFill/>
        </p:spPr>
        <p:txBody>
          <a:bodyPr wrap="none" rtlCol="0">
            <a:spAutoFit/>
          </a:bodyPr>
          <a:lstStyle/>
          <a:p>
            <a:pPr algn="ctr"/>
            <a:r>
              <a:rPr lang="en-US" altLang="zh-CN" sz="2133" b="1">
                <a:solidFill>
                  <a:srgbClr val="2FA598"/>
                </a:solidFill>
              </a:rPr>
              <a:t>Bảo hiểm</a:t>
            </a:r>
            <a:endParaRPr lang="zh-CN" altLang="en-US" sz="2133" b="1" dirty="0">
              <a:solidFill>
                <a:srgbClr val="2FA598"/>
              </a:solidFill>
            </a:endParaRPr>
          </a:p>
        </p:txBody>
      </p:sp>
      <p:grpSp>
        <p:nvGrpSpPr>
          <p:cNvPr id="69" name="组合 47">
            <a:extLst>
              <a:ext uri="{FF2B5EF4-FFF2-40B4-BE49-F238E27FC236}">
                <a16:creationId xmlns:a16="http://schemas.microsoft.com/office/drawing/2014/main" id="{1076D7F8-0D0D-4434-915E-3F2E14F68344}"/>
              </a:ext>
            </a:extLst>
          </p:cNvPr>
          <p:cNvGrpSpPr/>
          <p:nvPr/>
        </p:nvGrpSpPr>
        <p:grpSpPr>
          <a:xfrm>
            <a:off x="7248720" y="5560324"/>
            <a:ext cx="4767527" cy="576064"/>
            <a:chOff x="4384599" y="1561976"/>
            <a:chExt cx="3575645" cy="432048"/>
          </a:xfrm>
        </p:grpSpPr>
        <p:sp>
          <p:nvSpPr>
            <p:cNvPr id="70" name="圆角矩形 48">
              <a:extLst>
                <a:ext uri="{FF2B5EF4-FFF2-40B4-BE49-F238E27FC236}">
                  <a16:creationId xmlns:a16="http://schemas.microsoft.com/office/drawing/2014/main" id="{8B1A3867-2B56-4944-BFDA-5BA57B65D95C}"/>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1" name="圆角矩形 49">
              <a:extLst>
                <a:ext uri="{FF2B5EF4-FFF2-40B4-BE49-F238E27FC236}">
                  <a16:creationId xmlns:a16="http://schemas.microsoft.com/office/drawing/2014/main" id="{0EA4503A-ED77-46DE-AE6F-97BF01A77DA7}"/>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72" name="TextBox 192">
            <a:extLst>
              <a:ext uri="{FF2B5EF4-FFF2-40B4-BE49-F238E27FC236}">
                <a16:creationId xmlns:a16="http://schemas.microsoft.com/office/drawing/2014/main" id="{1ED662A5-6C95-435F-AF73-D7684B864EAD}"/>
              </a:ext>
            </a:extLst>
          </p:cNvPr>
          <p:cNvSpPr txBox="1"/>
          <p:nvPr/>
        </p:nvSpPr>
        <p:spPr>
          <a:xfrm>
            <a:off x="8878611" y="5615772"/>
            <a:ext cx="2291208" cy="465305"/>
          </a:xfrm>
          <a:prstGeom prst="roundRect">
            <a:avLst/>
          </a:prstGeom>
          <a:noFill/>
        </p:spPr>
        <p:txBody>
          <a:bodyPr wrap="none" rtlCol="0">
            <a:spAutoFit/>
          </a:bodyPr>
          <a:lstStyle/>
          <a:p>
            <a:pPr algn="ctr"/>
            <a:r>
              <a:rPr lang="en-US" altLang="zh-CN" sz="2133" b="1">
                <a:solidFill>
                  <a:srgbClr val="2FA598"/>
                </a:solidFill>
              </a:rPr>
              <a:t>Thời gian làm việc</a:t>
            </a:r>
            <a:endParaRPr lang="zh-CN" altLang="en-US" sz="2133" b="1" dirty="0">
              <a:solidFill>
                <a:srgbClr val="2FA598"/>
              </a:solidFill>
            </a:endParaRPr>
          </a:p>
        </p:txBody>
      </p:sp>
      <p:pic>
        <p:nvPicPr>
          <p:cNvPr id="40" name="Hình ảnh 1">
            <a:extLst>
              <a:ext uri="{FF2B5EF4-FFF2-40B4-BE49-F238E27FC236}">
                <a16:creationId xmlns:a16="http://schemas.microsoft.com/office/drawing/2014/main" id="{C668B06F-F8EC-4840-957D-AD2C35F75DA9}"/>
              </a:ext>
            </a:extLst>
          </p:cNvPr>
          <p:cNvPicPr/>
          <p:nvPr/>
        </p:nvPicPr>
        <p:blipFill>
          <a:blip r:embed="rId3">
            <a:extLst>
              <a:ext uri="{28A0092B-C50C-407E-A947-70E740481C1C}">
                <a14:useLocalDpi xmlns:a14="http://schemas.microsoft.com/office/drawing/2010/main" val="0"/>
              </a:ext>
            </a:extLst>
          </a:blip>
          <a:stretch>
            <a:fillRect/>
          </a:stretch>
        </p:blipFill>
        <p:spPr>
          <a:xfrm>
            <a:off x="1645603" y="1175188"/>
            <a:ext cx="3443231" cy="4708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8693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14:presetBounceEnd="60000">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14:bounceEnd="60000">
                                          <p:cBhvr additive="base">
                                            <p:cTn id="62" dur="75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14:presetBounceEnd="60000">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14:bounceEnd="60000">
                                          <p:cBhvr additive="base">
                                            <p:cTn id="73" dur="75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750" fill="hold"/>
                                            <p:tgtEl>
                                              <p:spTgt spid="65"/>
                                            </p:tgtEl>
                                            <p:attrNameLst>
                                              <p:attrName>ppt_x</p:attrName>
                                            </p:attrNameLst>
                                          </p:cBhvr>
                                          <p:tavLst>
                                            <p:tav tm="0">
                                              <p:val>
                                                <p:strVal val="1+#ppt_w/2"/>
                                              </p:val>
                                            </p:tav>
                                            <p:tav tm="100000">
                                              <p:val>
                                                <p:strVal val="#ppt_x"/>
                                              </p:val>
                                            </p:tav>
                                          </p:tavLst>
                                        </p:anim>
                                        <p:anim calcmode="lin" valueType="num">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cBhvr additive="base">
                                            <p:cTn id="73" dur="750" fill="hold"/>
                                            <p:tgtEl>
                                              <p:spTgt spid="69"/>
                                            </p:tgtEl>
                                            <p:attrNameLst>
                                              <p:attrName>ppt_x</p:attrName>
                                            </p:attrNameLst>
                                          </p:cBhvr>
                                          <p:tavLst>
                                            <p:tav tm="0">
                                              <p:val>
                                                <p:strVal val="1+#ppt_w/2"/>
                                              </p:val>
                                            </p:tav>
                                            <p:tav tm="100000">
                                              <p:val>
                                                <p:strVal val="#ppt_x"/>
                                              </p:val>
                                            </p:tav>
                                          </p:tavLst>
                                        </p:anim>
                                        <p:anim calcmode="lin" valueType="num">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1702486"/>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997472" y="1822154"/>
            <a:ext cx="2366580" cy="465305"/>
          </a:xfrm>
          <a:prstGeom prst="roundRect">
            <a:avLst/>
          </a:prstGeom>
          <a:noFill/>
        </p:spPr>
        <p:txBody>
          <a:bodyPr wrap="none" rtlCol="0">
            <a:spAutoFit/>
          </a:bodyPr>
          <a:lstStyle/>
          <a:p>
            <a:pPr algn="ctr"/>
            <a:r>
              <a:rPr lang="en-US" altLang="zh-CN" sz="2133" b="1">
                <a:solidFill>
                  <a:srgbClr val="2FA598"/>
                </a:solidFill>
              </a:rPr>
              <a:t>Số điện thoại (KEY)</a:t>
            </a:r>
            <a:endParaRPr lang="zh-CN" altLang="en-US" sz="2133" b="1" dirty="0">
              <a:solidFill>
                <a:srgbClr val="2FA598"/>
              </a:solidFill>
            </a:endParaRPr>
          </a:p>
        </p:txBody>
      </p:sp>
      <p:grpSp>
        <p:nvGrpSpPr>
          <p:cNvPr id="37" name="组合 36"/>
          <p:cNvGrpSpPr/>
          <p:nvPr/>
        </p:nvGrpSpPr>
        <p:grpSpPr>
          <a:xfrm>
            <a:off x="7320226" y="2500786"/>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625919" y="2569482"/>
            <a:ext cx="980894" cy="465305"/>
          </a:xfrm>
          <a:prstGeom prst="roundRect">
            <a:avLst/>
          </a:prstGeom>
          <a:noFill/>
        </p:spPr>
        <p:txBody>
          <a:bodyPr wrap="none" rtlCol="0">
            <a:spAutoFit/>
          </a:bodyPr>
          <a:lstStyle/>
          <a:p>
            <a:pPr algn="ctr"/>
            <a:r>
              <a:rPr lang="en-US" altLang="zh-CN" sz="2133" b="1">
                <a:solidFill>
                  <a:srgbClr val="2FA598"/>
                </a:solidFill>
              </a:rPr>
              <a:t>Họ tên</a:t>
            </a:r>
            <a:endParaRPr lang="zh-CN" altLang="en-US" sz="2133" b="1" dirty="0">
              <a:solidFill>
                <a:srgbClr val="2FA598"/>
              </a:solidFill>
            </a:endParaRPr>
          </a:p>
        </p:txBody>
      </p:sp>
      <p:grpSp>
        <p:nvGrpSpPr>
          <p:cNvPr id="42" name="组合 41"/>
          <p:cNvGrpSpPr/>
          <p:nvPr/>
        </p:nvGrpSpPr>
        <p:grpSpPr>
          <a:xfrm>
            <a:off x="7344518" y="3321532"/>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623865" y="3455323"/>
            <a:ext cx="1319940" cy="465305"/>
          </a:xfrm>
          <a:prstGeom prst="roundRect">
            <a:avLst/>
          </a:prstGeom>
          <a:noFill/>
        </p:spPr>
        <p:txBody>
          <a:bodyPr wrap="none" rtlCol="0">
            <a:spAutoFit/>
          </a:bodyPr>
          <a:lstStyle/>
          <a:p>
            <a:pPr algn="ctr"/>
            <a:r>
              <a:rPr lang="en-US" altLang="zh-CN" sz="2133" b="1">
                <a:solidFill>
                  <a:srgbClr val="2FA598"/>
                </a:solidFill>
              </a:rPr>
              <a:t>Ngày sinh</a:t>
            </a:r>
            <a:endParaRPr lang="zh-CN" altLang="en-US" sz="2133" b="1" dirty="0">
              <a:solidFill>
                <a:srgbClr val="2FA598"/>
              </a:solidFill>
            </a:endParaRPr>
          </a:p>
        </p:txBody>
      </p:sp>
      <p:grpSp>
        <p:nvGrpSpPr>
          <p:cNvPr id="48" name="组合 47"/>
          <p:cNvGrpSpPr/>
          <p:nvPr/>
        </p:nvGrpSpPr>
        <p:grpSpPr>
          <a:xfrm>
            <a:off x="7320226" y="4252576"/>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290802" y="4308024"/>
            <a:ext cx="1609826" cy="465305"/>
          </a:xfrm>
          <a:prstGeom prst="roundRect">
            <a:avLst/>
          </a:prstGeom>
          <a:noFill/>
        </p:spPr>
        <p:txBody>
          <a:bodyPr wrap="none" rtlCol="0">
            <a:spAutoFit/>
          </a:bodyPr>
          <a:lstStyle/>
          <a:p>
            <a:pPr algn="ctr"/>
            <a:r>
              <a:rPr lang="en-US" altLang="zh-CN" sz="2133" b="1">
                <a:solidFill>
                  <a:srgbClr val="2FA598"/>
                </a:solidFill>
              </a:rPr>
              <a:t>Điểm (hạng)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14402" y="1805462"/>
            <a:ext cx="5345721" cy="3158835"/>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spTree>
    <p:extLst>
      <p:ext uri="{BB962C8B-B14F-4D97-AF65-F5344CB8AC3E}">
        <p14:creationId xmlns:p14="http://schemas.microsoft.com/office/powerpoint/2010/main" val="55016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708388" y="625079"/>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091238" y="705398"/>
            <a:ext cx="1129213" cy="465305"/>
          </a:xfrm>
          <a:prstGeom prst="roundRect">
            <a:avLst/>
          </a:prstGeom>
          <a:noFill/>
        </p:spPr>
        <p:txBody>
          <a:bodyPr wrap="none" rtlCol="0">
            <a:spAutoFit/>
          </a:bodyPr>
          <a:lstStyle/>
          <a:p>
            <a:pPr algn="ctr"/>
            <a:r>
              <a:rPr lang="en-US" altLang="zh-CN" sz="2133" b="1">
                <a:solidFill>
                  <a:srgbClr val="2FA598"/>
                </a:solidFill>
              </a:rPr>
              <a:t>ID (KEY)</a:t>
            </a:r>
            <a:endParaRPr lang="zh-CN" altLang="en-US" sz="2133" b="1" dirty="0">
              <a:solidFill>
                <a:srgbClr val="2FA598"/>
              </a:solidFill>
            </a:endParaRPr>
          </a:p>
        </p:txBody>
      </p:sp>
      <p:grpSp>
        <p:nvGrpSpPr>
          <p:cNvPr id="37" name="组合 36"/>
          <p:cNvGrpSpPr/>
          <p:nvPr/>
        </p:nvGrpSpPr>
        <p:grpSpPr>
          <a:xfrm>
            <a:off x="5728093" y="1423379"/>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8093540" y="1440467"/>
            <a:ext cx="1285300" cy="465305"/>
          </a:xfrm>
          <a:prstGeom prst="roundRect">
            <a:avLst/>
          </a:prstGeom>
          <a:noFill/>
        </p:spPr>
        <p:txBody>
          <a:bodyPr wrap="none" rtlCol="0">
            <a:spAutoFit/>
          </a:bodyPr>
          <a:lstStyle/>
          <a:p>
            <a:pPr algn="ctr"/>
            <a:r>
              <a:rPr lang="en-US" altLang="zh-CN" sz="2133" b="1">
                <a:solidFill>
                  <a:srgbClr val="2FA598"/>
                </a:solidFill>
              </a:rPr>
              <a:t>Thời gian</a:t>
            </a:r>
            <a:endParaRPr lang="zh-CN" altLang="en-US" sz="2133" b="1" dirty="0">
              <a:solidFill>
                <a:srgbClr val="2FA598"/>
              </a:solidFill>
            </a:endParaRPr>
          </a:p>
        </p:txBody>
      </p:sp>
      <p:grpSp>
        <p:nvGrpSpPr>
          <p:cNvPr id="42" name="组合 41"/>
          <p:cNvGrpSpPr/>
          <p:nvPr/>
        </p:nvGrpSpPr>
        <p:grpSpPr>
          <a:xfrm>
            <a:off x="5752385" y="2244125"/>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8129904" y="2307655"/>
            <a:ext cx="1157918" cy="465305"/>
          </a:xfrm>
          <a:prstGeom prst="roundRect">
            <a:avLst/>
          </a:prstGeom>
          <a:noFill/>
        </p:spPr>
        <p:txBody>
          <a:bodyPr wrap="none" rtlCol="0">
            <a:spAutoFit/>
          </a:bodyPr>
          <a:lstStyle/>
          <a:p>
            <a:pPr algn="ctr"/>
            <a:r>
              <a:rPr lang="en-US" altLang="zh-CN" sz="2133" b="1">
                <a:solidFill>
                  <a:srgbClr val="2FA598"/>
                </a:solidFill>
              </a:rPr>
              <a:t>Tổng giá</a:t>
            </a:r>
            <a:endParaRPr lang="zh-CN" altLang="en-US" sz="2133" b="1" dirty="0">
              <a:solidFill>
                <a:srgbClr val="2FA598"/>
              </a:solidFill>
            </a:endParaRPr>
          </a:p>
        </p:txBody>
      </p:sp>
      <p:grpSp>
        <p:nvGrpSpPr>
          <p:cNvPr id="48" name="组合 47"/>
          <p:cNvGrpSpPr/>
          <p:nvPr/>
        </p:nvGrpSpPr>
        <p:grpSpPr>
          <a:xfrm>
            <a:off x="5776677" y="3074022"/>
            <a:ext cx="4743235"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7555308" y="3120463"/>
            <a:ext cx="2201075" cy="465305"/>
          </a:xfrm>
          <a:prstGeom prst="roundRect">
            <a:avLst/>
          </a:prstGeom>
          <a:noFill/>
        </p:spPr>
        <p:txBody>
          <a:bodyPr wrap="none" rtlCol="0">
            <a:spAutoFit/>
          </a:bodyPr>
          <a:lstStyle/>
          <a:p>
            <a:pPr algn="ctr"/>
            <a:r>
              <a:rPr lang="en-US" altLang="zh-CN" sz="2133" b="1">
                <a:solidFill>
                  <a:srgbClr val="2FA598"/>
                </a:solidFill>
              </a:rPr>
              <a:t>Chi tiết đơn hàng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95150" y="625079"/>
            <a:ext cx="5371702" cy="5526157"/>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grpSp>
        <p:nvGrpSpPr>
          <p:cNvPr id="61" name="组合 47">
            <a:extLst>
              <a:ext uri="{FF2B5EF4-FFF2-40B4-BE49-F238E27FC236}">
                <a16:creationId xmlns:a16="http://schemas.microsoft.com/office/drawing/2014/main" id="{F17FAAA3-70EF-4461-BE04-1254A1292554}"/>
              </a:ext>
            </a:extLst>
          </p:cNvPr>
          <p:cNvGrpSpPr/>
          <p:nvPr/>
        </p:nvGrpSpPr>
        <p:grpSpPr>
          <a:xfrm>
            <a:off x="6861425" y="3903919"/>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8863631" y="3950360"/>
            <a:ext cx="1783423" cy="465305"/>
          </a:xfrm>
          <a:prstGeom prst="roundRect">
            <a:avLst/>
          </a:prstGeom>
          <a:noFill/>
        </p:spPr>
        <p:txBody>
          <a:bodyPr wrap="none" rtlCol="0">
            <a:spAutoFit/>
          </a:bodyPr>
          <a:lstStyle/>
          <a:p>
            <a:pPr algn="ctr"/>
            <a:r>
              <a:rPr lang="en-US" altLang="zh-CN" sz="2133" b="1">
                <a:solidFill>
                  <a:srgbClr val="2FA598"/>
                </a:solidFill>
              </a:rPr>
              <a:t>Tên sản phẩm</a:t>
            </a:r>
            <a:endParaRPr lang="zh-CN" altLang="en-US" sz="2133" b="1" dirty="0">
              <a:solidFill>
                <a:srgbClr val="2FA598"/>
              </a:solidFill>
            </a:endParaRPr>
          </a:p>
        </p:txBody>
      </p:sp>
      <p:pic>
        <p:nvPicPr>
          <p:cNvPr id="30" name="Hình ảnh 7" descr="Ảnh có chứa văn bản, bản đồ&#10;&#10;Mô tả được tạo tự động">
            <a:extLst>
              <a:ext uri="{FF2B5EF4-FFF2-40B4-BE49-F238E27FC236}">
                <a16:creationId xmlns:a16="http://schemas.microsoft.com/office/drawing/2014/main" id="{B7FFE1B7-3D74-436B-90F8-2B001D0670CB}"/>
              </a:ext>
            </a:extLst>
          </p:cNvPr>
          <p:cNvPicPr/>
          <p:nvPr/>
        </p:nvPicPr>
        <p:blipFill>
          <a:blip r:embed="rId3">
            <a:extLst>
              <a:ext uri="{28A0092B-C50C-407E-A947-70E740481C1C}">
                <a14:useLocalDpi xmlns:a14="http://schemas.microsoft.com/office/drawing/2010/main" val="0"/>
              </a:ext>
            </a:extLst>
          </a:blip>
          <a:stretch>
            <a:fillRect/>
          </a:stretch>
        </p:blipFill>
        <p:spPr>
          <a:xfrm>
            <a:off x="1031413" y="1050282"/>
            <a:ext cx="3661710" cy="4614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1" name="组合 47">
            <a:extLst>
              <a:ext uri="{FF2B5EF4-FFF2-40B4-BE49-F238E27FC236}">
                <a16:creationId xmlns:a16="http://schemas.microsoft.com/office/drawing/2014/main" id="{206C26B5-C7AA-4601-9C1B-58535A6B4A2A}"/>
              </a:ext>
            </a:extLst>
          </p:cNvPr>
          <p:cNvGrpSpPr/>
          <p:nvPr/>
        </p:nvGrpSpPr>
        <p:grpSpPr>
          <a:xfrm>
            <a:off x="6861425" y="4691522"/>
            <a:ext cx="4767527" cy="576064"/>
            <a:chOff x="4384599" y="1561976"/>
            <a:chExt cx="3575645" cy="432048"/>
          </a:xfrm>
        </p:grpSpPr>
        <p:sp>
          <p:nvSpPr>
            <p:cNvPr id="35" name="圆角矩形 48">
              <a:extLst>
                <a:ext uri="{FF2B5EF4-FFF2-40B4-BE49-F238E27FC236}">
                  <a16:creationId xmlns:a16="http://schemas.microsoft.com/office/drawing/2014/main" id="{5E806267-D77B-4945-B0BB-11ECF7117DF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0" name="圆角矩形 49">
              <a:extLst>
                <a:ext uri="{FF2B5EF4-FFF2-40B4-BE49-F238E27FC236}">
                  <a16:creationId xmlns:a16="http://schemas.microsoft.com/office/drawing/2014/main" id="{3434689F-B607-4140-8545-A0585EC6F0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5" name="TextBox 192">
            <a:extLst>
              <a:ext uri="{FF2B5EF4-FFF2-40B4-BE49-F238E27FC236}">
                <a16:creationId xmlns:a16="http://schemas.microsoft.com/office/drawing/2014/main" id="{4528F949-0545-4191-B488-2E6F889234E3}"/>
              </a:ext>
            </a:extLst>
          </p:cNvPr>
          <p:cNvSpPr txBox="1"/>
          <p:nvPr/>
        </p:nvSpPr>
        <p:spPr>
          <a:xfrm>
            <a:off x="8550209" y="4737963"/>
            <a:ext cx="2410279" cy="465305"/>
          </a:xfrm>
          <a:prstGeom prst="roundRect">
            <a:avLst/>
          </a:prstGeom>
          <a:noFill/>
        </p:spPr>
        <p:txBody>
          <a:bodyPr wrap="none" rtlCol="0">
            <a:spAutoFit/>
          </a:bodyPr>
          <a:lstStyle/>
          <a:p>
            <a:pPr algn="ctr"/>
            <a:r>
              <a:rPr lang="en-US" altLang="zh-CN" sz="2133" b="1">
                <a:solidFill>
                  <a:srgbClr val="2FA598"/>
                </a:solidFill>
              </a:rPr>
              <a:t>Số lượng sản phẩm</a:t>
            </a:r>
            <a:endParaRPr lang="zh-CN" altLang="en-US" sz="2133" b="1" dirty="0">
              <a:solidFill>
                <a:srgbClr val="2FA598"/>
              </a:solidFill>
            </a:endParaRPr>
          </a:p>
        </p:txBody>
      </p:sp>
      <p:grpSp>
        <p:nvGrpSpPr>
          <p:cNvPr id="51" name="组合 47">
            <a:extLst>
              <a:ext uri="{FF2B5EF4-FFF2-40B4-BE49-F238E27FC236}">
                <a16:creationId xmlns:a16="http://schemas.microsoft.com/office/drawing/2014/main" id="{1BDF546F-0B35-4656-B4A3-A107E053C1F6}"/>
              </a:ext>
            </a:extLst>
          </p:cNvPr>
          <p:cNvGrpSpPr/>
          <p:nvPr/>
        </p:nvGrpSpPr>
        <p:grpSpPr>
          <a:xfrm>
            <a:off x="6861425" y="5401282"/>
            <a:ext cx="4767527" cy="576064"/>
            <a:chOff x="4384599" y="1561976"/>
            <a:chExt cx="3575645" cy="432048"/>
          </a:xfrm>
        </p:grpSpPr>
        <p:sp>
          <p:nvSpPr>
            <p:cNvPr id="56" name="圆角矩形 48">
              <a:extLst>
                <a:ext uri="{FF2B5EF4-FFF2-40B4-BE49-F238E27FC236}">
                  <a16:creationId xmlns:a16="http://schemas.microsoft.com/office/drawing/2014/main" id="{E2582A27-14BB-4725-8509-F327E32B663E}"/>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7" name="圆角矩形 49">
              <a:extLst>
                <a:ext uri="{FF2B5EF4-FFF2-40B4-BE49-F238E27FC236}">
                  <a16:creationId xmlns:a16="http://schemas.microsoft.com/office/drawing/2014/main" id="{7C6E1824-11A9-4D66-B580-419D680D5BF0}"/>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8" name="TextBox 192">
            <a:extLst>
              <a:ext uri="{FF2B5EF4-FFF2-40B4-BE49-F238E27FC236}">
                <a16:creationId xmlns:a16="http://schemas.microsoft.com/office/drawing/2014/main" id="{BF49EB03-AC23-4C69-A5A7-335D9636E39F}"/>
              </a:ext>
            </a:extLst>
          </p:cNvPr>
          <p:cNvSpPr txBox="1"/>
          <p:nvPr/>
        </p:nvSpPr>
        <p:spPr>
          <a:xfrm>
            <a:off x="9197403" y="5447723"/>
            <a:ext cx="1115893" cy="465305"/>
          </a:xfrm>
          <a:prstGeom prst="roundRect">
            <a:avLst/>
          </a:prstGeom>
          <a:noFill/>
        </p:spPr>
        <p:txBody>
          <a:bodyPr wrap="none" rtlCol="0">
            <a:spAutoFit/>
          </a:bodyPr>
          <a:lstStyle/>
          <a:p>
            <a:pPr algn="ctr"/>
            <a:r>
              <a:rPr lang="en-US" altLang="zh-CN" sz="2133" b="1">
                <a:solidFill>
                  <a:srgbClr val="2FA598"/>
                </a:solidFill>
              </a:rPr>
              <a:t>Đơn giá</a:t>
            </a:r>
            <a:endParaRPr lang="zh-CN" altLang="en-US" sz="2133" b="1" dirty="0">
              <a:solidFill>
                <a:srgbClr val="2FA598"/>
              </a:solidFill>
            </a:endParaRPr>
          </a:p>
        </p:txBody>
      </p:sp>
    </p:spTree>
    <p:extLst>
      <p:ext uri="{BB962C8B-B14F-4D97-AF65-F5344CB8AC3E}">
        <p14:creationId xmlns:p14="http://schemas.microsoft.com/office/powerpoint/2010/main" val="3524871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14:presetBounceEnd="60000">
                                      <p:stCondLst>
                                        <p:cond delay="5200"/>
                                      </p:stCondLst>
                                      <p:childTnLst>
                                        <p:set>
                                          <p:cBhvr>
                                            <p:cTn id="61" dur="1" fill="hold">
                                              <p:stCondLst>
                                                <p:cond delay="0"/>
                                              </p:stCondLst>
                                            </p:cTn>
                                            <p:tgtEl>
                                              <p:spTgt spid="31"/>
                                            </p:tgtEl>
                                            <p:attrNameLst>
                                              <p:attrName>style.visibility</p:attrName>
                                            </p:attrNameLst>
                                          </p:cBhvr>
                                          <p:to>
                                            <p:strVal val="visible"/>
                                          </p:to>
                                        </p:set>
                                        <p:anim calcmode="lin" valueType="num" p14:bounceEnd="60000">
                                          <p:cBhvr additive="base">
                                            <p:cTn id="62" dur="75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3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5700"/>
                                      </p:stCondLst>
                                      <p:iterate type="lt">
                                        <p:tmPct val="10000"/>
                                      </p:iterate>
                                      <p:childTnLst>
                                        <p:set>
                                          <p:cBhvr>
                                            <p:cTn id="65" dur="1" fill="hold">
                                              <p:stCondLst>
                                                <p:cond delay="0"/>
                                              </p:stCondLst>
                                            </p:cTn>
                                            <p:tgtEl>
                                              <p:spTgt spid="45"/>
                                            </p:tgtEl>
                                            <p:attrNameLst>
                                              <p:attrName>style.visibility</p:attrName>
                                            </p:attrNameLst>
                                          </p:cBhvr>
                                          <p:to>
                                            <p:strVal val="visible"/>
                                          </p:to>
                                        </p:set>
                                        <p:anim calcmode="lin" valueType="num">
                                          <p:cBhvr>
                                            <p:cTn id="66" dur="6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45"/>
                                            </p:tgtEl>
                                            <p:attrNameLst>
                                              <p:attrName>ppt_y</p:attrName>
                                            </p:attrNameLst>
                                          </p:cBhvr>
                                          <p:tavLst>
                                            <p:tav tm="0">
                                              <p:val>
                                                <p:strVal val="#ppt_y"/>
                                              </p:val>
                                            </p:tav>
                                            <p:tav tm="100000">
                                              <p:val>
                                                <p:strVal val="#ppt_y"/>
                                              </p:val>
                                            </p:tav>
                                          </p:tavLst>
                                        </p:anim>
                                        <p:anim calcmode="lin" valueType="num">
                                          <p:cBhvr>
                                            <p:cTn id="68" dur="6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45"/>
                                            </p:tgtEl>
                                          </p:cBhvr>
                                        </p:animEffect>
                                      </p:childTnLst>
                                    </p:cTn>
                                  </p:par>
                                  <p:par>
                                    <p:cTn id="71" presetID="2" presetClass="entr" presetSubtype="2" fill="hold" nodeType="withEffect" p14:presetBounceEnd="60000">
                                      <p:stCondLst>
                                        <p:cond delay="5200"/>
                                      </p:stCondLst>
                                      <p:childTnLst>
                                        <p:set>
                                          <p:cBhvr>
                                            <p:cTn id="72" dur="1" fill="hold">
                                              <p:stCondLst>
                                                <p:cond delay="0"/>
                                              </p:stCondLst>
                                            </p:cTn>
                                            <p:tgtEl>
                                              <p:spTgt spid="51"/>
                                            </p:tgtEl>
                                            <p:attrNameLst>
                                              <p:attrName>style.visibility</p:attrName>
                                            </p:attrNameLst>
                                          </p:cBhvr>
                                          <p:to>
                                            <p:strVal val="visible"/>
                                          </p:to>
                                        </p:set>
                                        <p:anim calcmode="lin" valueType="num" p14:bounceEnd="60000">
                                          <p:cBhvr additive="base">
                                            <p:cTn id="73" dur="75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74" dur="750" fill="hold"/>
                                            <p:tgtEl>
                                              <p:spTgt spid="51"/>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570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p:cTn id="77" dur="6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58"/>
                                            </p:tgtEl>
                                            <p:attrNameLst>
                                              <p:attrName>ppt_y</p:attrName>
                                            </p:attrNameLst>
                                          </p:cBhvr>
                                          <p:tavLst>
                                            <p:tav tm="0">
                                              <p:val>
                                                <p:strVal val="#ppt_y"/>
                                              </p:val>
                                            </p:tav>
                                            <p:tav tm="100000">
                                              <p:val>
                                                <p:strVal val="#ppt_y"/>
                                              </p:val>
                                            </p:tav>
                                          </p:tavLst>
                                        </p:anim>
                                        <p:anim calcmode="lin" valueType="num">
                                          <p:cBhvr>
                                            <p:cTn id="79" dur="6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45"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stCondLst>
                                        <p:cond delay="52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750" fill="hold"/>
                                            <p:tgtEl>
                                              <p:spTgt spid="31"/>
                                            </p:tgtEl>
                                            <p:attrNameLst>
                                              <p:attrName>ppt_x</p:attrName>
                                            </p:attrNameLst>
                                          </p:cBhvr>
                                          <p:tavLst>
                                            <p:tav tm="0">
                                              <p:val>
                                                <p:strVal val="1+#ppt_w/2"/>
                                              </p:val>
                                            </p:tav>
                                            <p:tav tm="100000">
                                              <p:val>
                                                <p:strVal val="#ppt_x"/>
                                              </p:val>
                                            </p:tav>
                                          </p:tavLst>
                                        </p:anim>
                                        <p:anim calcmode="lin" valueType="num">
                                          <p:cBhvr additive="base">
                                            <p:cTn id="63" dur="750" fill="hold"/>
                                            <p:tgtEl>
                                              <p:spTgt spid="3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5700"/>
                                      </p:stCondLst>
                                      <p:iterate type="lt">
                                        <p:tmPct val="10000"/>
                                      </p:iterate>
                                      <p:childTnLst>
                                        <p:set>
                                          <p:cBhvr>
                                            <p:cTn id="65" dur="1" fill="hold">
                                              <p:stCondLst>
                                                <p:cond delay="0"/>
                                              </p:stCondLst>
                                            </p:cTn>
                                            <p:tgtEl>
                                              <p:spTgt spid="45"/>
                                            </p:tgtEl>
                                            <p:attrNameLst>
                                              <p:attrName>style.visibility</p:attrName>
                                            </p:attrNameLst>
                                          </p:cBhvr>
                                          <p:to>
                                            <p:strVal val="visible"/>
                                          </p:to>
                                        </p:set>
                                        <p:anim calcmode="lin" valueType="num">
                                          <p:cBhvr>
                                            <p:cTn id="66" dur="6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45"/>
                                            </p:tgtEl>
                                            <p:attrNameLst>
                                              <p:attrName>ppt_y</p:attrName>
                                            </p:attrNameLst>
                                          </p:cBhvr>
                                          <p:tavLst>
                                            <p:tav tm="0">
                                              <p:val>
                                                <p:strVal val="#ppt_y"/>
                                              </p:val>
                                            </p:tav>
                                            <p:tav tm="100000">
                                              <p:val>
                                                <p:strVal val="#ppt_y"/>
                                              </p:val>
                                            </p:tav>
                                          </p:tavLst>
                                        </p:anim>
                                        <p:anim calcmode="lin" valueType="num">
                                          <p:cBhvr>
                                            <p:cTn id="68" dur="6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45"/>
                                            </p:tgtEl>
                                          </p:cBhvr>
                                        </p:animEffect>
                                      </p:childTnLst>
                                    </p:cTn>
                                  </p:par>
                                  <p:par>
                                    <p:cTn id="71" presetID="2" presetClass="entr" presetSubtype="2" fill="hold" nodeType="withEffect">
                                      <p:stCondLst>
                                        <p:cond delay="5200"/>
                                      </p:stCondLst>
                                      <p:childTnLst>
                                        <p:set>
                                          <p:cBhvr>
                                            <p:cTn id="72" dur="1" fill="hold">
                                              <p:stCondLst>
                                                <p:cond delay="0"/>
                                              </p:stCondLst>
                                            </p:cTn>
                                            <p:tgtEl>
                                              <p:spTgt spid="51"/>
                                            </p:tgtEl>
                                            <p:attrNameLst>
                                              <p:attrName>style.visibility</p:attrName>
                                            </p:attrNameLst>
                                          </p:cBhvr>
                                          <p:to>
                                            <p:strVal val="visible"/>
                                          </p:to>
                                        </p:set>
                                        <p:anim calcmode="lin" valueType="num">
                                          <p:cBhvr additive="base">
                                            <p:cTn id="73" dur="750" fill="hold"/>
                                            <p:tgtEl>
                                              <p:spTgt spid="51"/>
                                            </p:tgtEl>
                                            <p:attrNameLst>
                                              <p:attrName>ppt_x</p:attrName>
                                            </p:attrNameLst>
                                          </p:cBhvr>
                                          <p:tavLst>
                                            <p:tav tm="0">
                                              <p:val>
                                                <p:strVal val="1+#ppt_w/2"/>
                                              </p:val>
                                            </p:tav>
                                            <p:tav tm="100000">
                                              <p:val>
                                                <p:strVal val="#ppt_x"/>
                                              </p:val>
                                            </p:tav>
                                          </p:tavLst>
                                        </p:anim>
                                        <p:anim calcmode="lin" valueType="num">
                                          <p:cBhvr additive="base">
                                            <p:cTn id="74" dur="750" fill="hold"/>
                                            <p:tgtEl>
                                              <p:spTgt spid="51"/>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570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p:cTn id="77" dur="6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58"/>
                                            </p:tgtEl>
                                            <p:attrNameLst>
                                              <p:attrName>ppt_y</p:attrName>
                                            </p:attrNameLst>
                                          </p:cBhvr>
                                          <p:tavLst>
                                            <p:tav tm="0">
                                              <p:val>
                                                <p:strVal val="#ppt_y"/>
                                              </p:val>
                                            </p:tav>
                                            <p:tav tm="100000">
                                              <p:val>
                                                <p:strVal val="#ppt_y"/>
                                              </p:val>
                                            </p:tav>
                                          </p:tavLst>
                                        </p:anim>
                                        <p:anim calcmode="lin" valueType="num">
                                          <p:cBhvr>
                                            <p:cTn id="79" dur="6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45" grpId="0"/>
          <p:bldP spid="5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194504" y="959857"/>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013916" y="1079525"/>
            <a:ext cx="2121663" cy="465305"/>
          </a:xfrm>
          <a:prstGeom prst="roundRect">
            <a:avLst/>
          </a:prstGeom>
          <a:noFill/>
        </p:spPr>
        <p:txBody>
          <a:bodyPr wrap="none" rtlCol="0">
            <a:spAutoFit/>
          </a:bodyPr>
          <a:lstStyle/>
          <a:p>
            <a:pPr algn="ctr"/>
            <a:r>
              <a:rPr lang="en-US" altLang="zh-CN" sz="2133" b="1">
                <a:solidFill>
                  <a:srgbClr val="2FA598"/>
                </a:solidFill>
              </a:rPr>
              <a:t>Mã trà sữa (KEY)</a:t>
            </a:r>
            <a:endParaRPr lang="zh-CN" altLang="en-US" sz="2133" b="1" dirty="0">
              <a:solidFill>
                <a:srgbClr val="2FA598"/>
              </a:solidFill>
            </a:endParaRPr>
          </a:p>
        </p:txBody>
      </p:sp>
      <p:grpSp>
        <p:nvGrpSpPr>
          <p:cNvPr id="37" name="组合 36"/>
          <p:cNvGrpSpPr/>
          <p:nvPr/>
        </p:nvGrpSpPr>
        <p:grpSpPr>
          <a:xfrm>
            <a:off x="7214209" y="1758157"/>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265864" y="1826853"/>
            <a:ext cx="1488982" cy="465305"/>
          </a:xfrm>
          <a:prstGeom prst="roundRect">
            <a:avLst/>
          </a:prstGeom>
          <a:noFill/>
        </p:spPr>
        <p:txBody>
          <a:bodyPr wrap="none" rtlCol="0">
            <a:spAutoFit/>
          </a:bodyPr>
          <a:lstStyle/>
          <a:p>
            <a:pPr algn="ctr"/>
            <a:r>
              <a:rPr lang="en-US" altLang="zh-CN" sz="2133" b="1">
                <a:solidFill>
                  <a:srgbClr val="2FA598"/>
                </a:solidFill>
              </a:rPr>
              <a:t>Tên trà sữa</a:t>
            </a:r>
            <a:endParaRPr lang="zh-CN" altLang="en-US" sz="2133" b="1" dirty="0">
              <a:solidFill>
                <a:srgbClr val="2FA598"/>
              </a:solidFill>
            </a:endParaRPr>
          </a:p>
        </p:txBody>
      </p:sp>
      <p:grpSp>
        <p:nvGrpSpPr>
          <p:cNvPr id="42" name="组合 41"/>
          <p:cNvGrpSpPr/>
          <p:nvPr/>
        </p:nvGrpSpPr>
        <p:grpSpPr>
          <a:xfrm>
            <a:off x="7214208" y="2578903"/>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8833017" y="2615998"/>
            <a:ext cx="2374672" cy="465305"/>
          </a:xfrm>
          <a:prstGeom prst="roundRect">
            <a:avLst/>
          </a:prstGeom>
          <a:noFill/>
        </p:spPr>
        <p:txBody>
          <a:bodyPr wrap="none" rtlCol="0">
            <a:spAutoFit/>
          </a:bodyPr>
          <a:lstStyle/>
          <a:p>
            <a:pPr algn="ctr"/>
            <a:r>
              <a:rPr lang="en-US" altLang="zh-CN" sz="2133" b="1">
                <a:solidFill>
                  <a:srgbClr val="2FA598"/>
                </a:solidFill>
              </a:rPr>
              <a:t>Hình ảnh minh họa</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8" descr="Ảnh có chứa văn bản&#10;&#10;Mô tả được tạo tự động">
            <a:extLst>
              <a:ext uri="{FF2B5EF4-FFF2-40B4-BE49-F238E27FC236}">
                <a16:creationId xmlns:a16="http://schemas.microsoft.com/office/drawing/2014/main" id="{C32397D1-20EA-487D-B5AB-DDBD32E70578}"/>
              </a:ext>
            </a:extLst>
          </p:cNvPr>
          <p:cNvPicPr/>
          <p:nvPr/>
        </p:nvPicPr>
        <p:blipFill>
          <a:blip r:embed="rId3">
            <a:extLst>
              <a:ext uri="{28A0092B-C50C-407E-A947-70E740481C1C}">
                <a14:useLocalDpi xmlns:a14="http://schemas.microsoft.com/office/drawing/2010/main" val="0"/>
              </a:ext>
            </a:extLst>
          </a:blip>
          <a:stretch>
            <a:fillRect/>
          </a:stretch>
        </p:blipFill>
        <p:spPr>
          <a:xfrm>
            <a:off x="725542" y="1935783"/>
            <a:ext cx="5629910" cy="2886075"/>
          </a:xfrm>
          <a:prstGeom prst="rect">
            <a:avLst/>
          </a:prstGeom>
          <a:ln>
            <a:noFill/>
          </a:ln>
          <a:effectLst>
            <a:outerShdw blurRad="292100" dist="139700" dir="2700000" algn="tl" rotWithShape="0">
              <a:srgbClr val="333333">
                <a:alpha val="65000"/>
              </a:srgbClr>
            </a:outerShdw>
          </a:effectLst>
        </p:spPr>
      </p:pic>
      <p:grpSp>
        <p:nvGrpSpPr>
          <p:cNvPr id="30" name="组合 31">
            <a:extLst>
              <a:ext uri="{FF2B5EF4-FFF2-40B4-BE49-F238E27FC236}">
                <a16:creationId xmlns:a16="http://schemas.microsoft.com/office/drawing/2014/main" id="{CD03AA6F-2789-4104-8882-76C47C735930}"/>
              </a:ext>
            </a:extLst>
          </p:cNvPr>
          <p:cNvGrpSpPr/>
          <p:nvPr/>
        </p:nvGrpSpPr>
        <p:grpSpPr>
          <a:xfrm>
            <a:off x="7214207" y="3349183"/>
            <a:ext cx="4767527" cy="576064"/>
            <a:chOff x="4384599" y="1561976"/>
            <a:chExt cx="3575645" cy="432048"/>
          </a:xfrm>
        </p:grpSpPr>
        <p:sp>
          <p:nvSpPr>
            <p:cNvPr id="31" name="圆角矩形 32">
              <a:extLst>
                <a:ext uri="{FF2B5EF4-FFF2-40B4-BE49-F238E27FC236}">
                  <a16:creationId xmlns:a16="http://schemas.microsoft.com/office/drawing/2014/main" id="{9F17D0BC-B832-4E8D-945D-17F60210AA94}"/>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5" name="圆角矩形 33">
              <a:extLst>
                <a:ext uri="{FF2B5EF4-FFF2-40B4-BE49-F238E27FC236}">
                  <a16:creationId xmlns:a16="http://schemas.microsoft.com/office/drawing/2014/main" id="{6793ED92-0C59-460A-8F09-E9EC6B7B5F3E}"/>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0" name="TextBox 177">
            <a:extLst>
              <a:ext uri="{FF2B5EF4-FFF2-40B4-BE49-F238E27FC236}">
                <a16:creationId xmlns:a16="http://schemas.microsoft.com/office/drawing/2014/main" id="{A5204880-893D-4313-BB90-5275357E3E18}"/>
              </a:ext>
            </a:extLst>
          </p:cNvPr>
          <p:cNvSpPr txBox="1"/>
          <p:nvPr/>
        </p:nvSpPr>
        <p:spPr>
          <a:xfrm>
            <a:off x="9229747" y="3399649"/>
            <a:ext cx="1580695" cy="465305"/>
          </a:xfrm>
          <a:prstGeom prst="roundRect">
            <a:avLst/>
          </a:prstGeom>
          <a:noFill/>
        </p:spPr>
        <p:txBody>
          <a:bodyPr wrap="none" rtlCol="0">
            <a:spAutoFit/>
          </a:bodyPr>
          <a:lstStyle/>
          <a:p>
            <a:pPr algn="ctr"/>
            <a:r>
              <a:rPr lang="en-US" altLang="zh-CN" sz="2133" b="1">
                <a:solidFill>
                  <a:srgbClr val="2FA598"/>
                </a:solidFill>
              </a:rPr>
              <a:t>Nguyên liệu</a:t>
            </a:r>
            <a:endParaRPr lang="zh-CN" altLang="en-US" sz="2133" b="1" dirty="0">
              <a:solidFill>
                <a:srgbClr val="2FA598"/>
              </a:solidFill>
            </a:endParaRPr>
          </a:p>
        </p:txBody>
      </p:sp>
      <p:grpSp>
        <p:nvGrpSpPr>
          <p:cNvPr id="45" name="组合 36">
            <a:extLst>
              <a:ext uri="{FF2B5EF4-FFF2-40B4-BE49-F238E27FC236}">
                <a16:creationId xmlns:a16="http://schemas.microsoft.com/office/drawing/2014/main" id="{5DB0764B-7578-4218-B68C-5B3AD6D08932}"/>
              </a:ext>
            </a:extLst>
          </p:cNvPr>
          <p:cNvGrpSpPr/>
          <p:nvPr/>
        </p:nvGrpSpPr>
        <p:grpSpPr>
          <a:xfrm>
            <a:off x="7214206" y="4091597"/>
            <a:ext cx="4767527" cy="576064"/>
            <a:chOff x="4384599" y="1561976"/>
            <a:chExt cx="3575645" cy="432048"/>
          </a:xfrm>
        </p:grpSpPr>
        <p:sp>
          <p:nvSpPr>
            <p:cNvPr id="48" name="圆角矩形 37">
              <a:extLst>
                <a:ext uri="{FF2B5EF4-FFF2-40B4-BE49-F238E27FC236}">
                  <a16:creationId xmlns:a16="http://schemas.microsoft.com/office/drawing/2014/main" id="{6AED6BD3-90E7-4607-80B7-513BD0F326A9}"/>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9" name="圆角矩形 38">
              <a:extLst>
                <a:ext uri="{FF2B5EF4-FFF2-40B4-BE49-F238E27FC236}">
                  <a16:creationId xmlns:a16="http://schemas.microsoft.com/office/drawing/2014/main" id="{3F1B6054-F105-4C93-AC8E-9F1C3D800C84}"/>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0" name="TextBox 182">
            <a:extLst>
              <a:ext uri="{FF2B5EF4-FFF2-40B4-BE49-F238E27FC236}">
                <a16:creationId xmlns:a16="http://schemas.microsoft.com/office/drawing/2014/main" id="{051C17B1-79C8-4745-A069-763F871669EE}"/>
              </a:ext>
            </a:extLst>
          </p:cNvPr>
          <p:cNvSpPr txBox="1"/>
          <p:nvPr/>
        </p:nvSpPr>
        <p:spPr>
          <a:xfrm>
            <a:off x="8548672" y="4146977"/>
            <a:ext cx="2814064" cy="465305"/>
          </a:xfrm>
          <a:prstGeom prst="roundRect">
            <a:avLst/>
          </a:prstGeom>
          <a:noFill/>
        </p:spPr>
        <p:txBody>
          <a:bodyPr wrap="none" rtlCol="0">
            <a:spAutoFit/>
          </a:bodyPr>
          <a:lstStyle/>
          <a:p>
            <a:pPr algn="ctr"/>
            <a:r>
              <a:rPr lang="en-US" altLang="zh-CN" sz="2133" b="1">
                <a:solidFill>
                  <a:srgbClr val="2FA598"/>
                </a:solidFill>
              </a:rPr>
              <a:t>Giá | Hạng | Trạng thái</a:t>
            </a:r>
            <a:endParaRPr lang="zh-CN" altLang="en-US" sz="2133" b="1" dirty="0">
              <a:solidFill>
                <a:srgbClr val="2FA598"/>
              </a:solidFill>
            </a:endParaRPr>
          </a:p>
        </p:txBody>
      </p:sp>
      <p:grpSp>
        <p:nvGrpSpPr>
          <p:cNvPr id="51" name="组合 41">
            <a:extLst>
              <a:ext uri="{FF2B5EF4-FFF2-40B4-BE49-F238E27FC236}">
                <a16:creationId xmlns:a16="http://schemas.microsoft.com/office/drawing/2014/main" id="{75996848-043E-4856-A850-39777843FCCB}"/>
              </a:ext>
            </a:extLst>
          </p:cNvPr>
          <p:cNvGrpSpPr/>
          <p:nvPr/>
        </p:nvGrpSpPr>
        <p:grpSpPr>
          <a:xfrm>
            <a:off x="7214206" y="4903911"/>
            <a:ext cx="4767527" cy="576064"/>
            <a:chOff x="4384599" y="1561976"/>
            <a:chExt cx="3575645" cy="432048"/>
          </a:xfrm>
        </p:grpSpPr>
        <p:sp>
          <p:nvSpPr>
            <p:cNvPr id="52" name="圆角矩形 42">
              <a:extLst>
                <a:ext uri="{FF2B5EF4-FFF2-40B4-BE49-F238E27FC236}">
                  <a16:creationId xmlns:a16="http://schemas.microsoft.com/office/drawing/2014/main" id="{2E81590B-EFCD-4513-9017-EE50E9632882}"/>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6" name="圆角矩形 43">
              <a:extLst>
                <a:ext uri="{FF2B5EF4-FFF2-40B4-BE49-F238E27FC236}">
                  <a16:creationId xmlns:a16="http://schemas.microsoft.com/office/drawing/2014/main" id="{20657CCB-7306-4328-9374-575DDD8575DA}"/>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7" name="TextBox 187">
            <a:extLst>
              <a:ext uri="{FF2B5EF4-FFF2-40B4-BE49-F238E27FC236}">
                <a16:creationId xmlns:a16="http://schemas.microsoft.com/office/drawing/2014/main" id="{DDC9C0B0-2281-4BEA-816F-CC2BB66D1F8F}"/>
              </a:ext>
            </a:extLst>
          </p:cNvPr>
          <p:cNvSpPr txBox="1"/>
          <p:nvPr/>
        </p:nvSpPr>
        <p:spPr>
          <a:xfrm>
            <a:off x="9032944" y="4936122"/>
            <a:ext cx="1865516" cy="465305"/>
          </a:xfrm>
          <a:prstGeom prst="roundRect">
            <a:avLst/>
          </a:prstGeom>
          <a:noFill/>
        </p:spPr>
        <p:txBody>
          <a:bodyPr wrap="none" rtlCol="0">
            <a:spAutoFit/>
          </a:bodyPr>
          <a:lstStyle/>
          <a:p>
            <a:pPr algn="ctr"/>
            <a:r>
              <a:rPr lang="en-US" altLang="zh-CN" sz="2133" b="1">
                <a:solidFill>
                  <a:srgbClr val="2FA598"/>
                </a:solidFill>
              </a:rPr>
              <a:t>%Đường, %Đá</a:t>
            </a:r>
            <a:endParaRPr lang="zh-CN" altLang="en-US" sz="2133" b="1" dirty="0">
              <a:solidFill>
                <a:srgbClr val="2FA598"/>
              </a:solidFill>
            </a:endParaRPr>
          </a:p>
        </p:txBody>
      </p:sp>
    </p:spTree>
    <p:extLst>
      <p:ext uri="{BB962C8B-B14F-4D97-AF65-F5344CB8AC3E}">
        <p14:creationId xmlns:p14="http://schemas.microsoft.com/office/powerpoint/2010/main" val="3493608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1600"/>
                                      </p:stCondLst>
                                      <p:childTnLst>
                                        <p:set>
                                          <p:cBhvr>
                                            <p:cTn id="39" dur="1" fill="hold">
                                              <p:stCondLst>
                                                <p:cond delay="0"/>
                                              </p:stCondLst>
                                            </p:cTn>
                                            <p:tgtEl>
                                              <p:spTgt spid="30"/>
                                            </p:tgtEl>
                                            <p:attrNameLst>
                                              <p:attrName>style.visibility</p:attrName>
                                            </p:attrNameLst>
                                          </p:cBhvr>
                                          <p:to>
                                            <p:strVal val="visible"/>
                                          </p:to>
                                        </p:set>
                                        <p:anim calcmode="lin" valueType="num" p14:bounceEnd="60000">
                                          <p:cBhvr additive="base">
                                            <p:cTn id="40" dur="75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900"/>
                                      </p:stCondLst>
                                      <p:iterate type="lt">
                                        <p:tmPct val="1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0"/>
                                            </p:tgtEl>
                                            <p:attrNameLst>
                                              <p:attrName>ppt_y</p:attrName>
                                            </p:attrNameLst>
                                          </p:cBhvr>
                                          <p:tavLst>
                                            <p:tav tm="0">
                                              <p:val>
                                                <p:strVal val="#ppt_y"/>
                                              </p:val>
                                            </p:tav>
                                            <p:tav tm="100000">
                                              <p:val>
                                                <p:strVal val="#ppt_y"/>
                                              </p:val>
                                            </p:tav>
                                          </p:tavLst>
                                        </p:anim>
                                        <p:anim calcmode="lin" valueType="num">
                                          <p:cBhvr>
                                            <p:cTn id="4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0"/>
                                            </p:tgtEl>
                                          </p:cBhvr>
                                        </p:animEffect>
                                      </p:childTnLst>
                                    </p:cTn>
                                  </p:par>
                                  <p:par>
                                    <p:cTn id="49" presetID="2" presetClass="entr" presetSubtype="2" fill="hold" nodeType="withEffect" p14:presetBounceEnd="60000">
                                      <p:stCondLst>
                                        <p:cond delay="2600"/>
                                      </p:stCondLst>
                                      <p:childTnLst>
                                        <p:set>
                                          <p:cBhvr>
                                            <p:cTn id="50" dur="1" fill="hold">
                                              <p:stCondLst>
                                                <p:cond delay="0"/>
                                              </p:stCondLst>
                                            </p:cTn>
                                            <p:tgtEl>
                                              <p:spTgt spid="45"/>
                                            </p:tgtEl>
                                            <p:attrNameLst>
                                              <p:attrName>style.visibility</p:attrName>
                                            </p:attrNameLst>
                                          </p:cBhvr>
                                          <p:to>
                                            <p:strVal val="visible"/>
                                          </p:to>
                                        </p:set>
                                        <p:anim calcmode="lin" valueType="num" p14:bounceEnd="60000">
                                          <p:cBhvr additive="base">
                                            <p:cTn id="51" dur="75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45"/>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2900"/>
                                      </p:stCondLst>
                                      <p:iterate type="lt">
                                        <p:tmPct val="10000"/>
                                      </p:iterate>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50"/>
                                            </p:tgtEl>
                                            <p:attrNameLst>
                                              <p:attrName>ppt_y</p:attrName>
                                            </p:attrNameLst>
                                          </p:cBhvr>
                                          <p:tavLst>
                                            <p:tav tm="0">
                                              <p:val>
                                                <p:strVal val="#ppt_y"/>
                                              </p:val>
                                            </p:tav>
                                            <p:tav tm="100000">
                                              <p:val>
                                                <p:strVal val="#ppt_y"/>
                                              </p:val>
                                            </p:tav>
                                          </p:tavLst>
                                        </p:anim>
                                        <p:anim calcmode="lin" valueType="num">
                                          <p:cBhvr>
                                            <p:cTn id="5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50"/>
                                            </p:tgtEl>
                                          </p:cBhvr>
                                        </p:animEffect>
                                      </p:childTnLst>
                                    </p:cTn>
                                  </p:par>
                                  <p:par>
                                    <p:cTn id="60" presetID="2" presetClass="entr" presetSubtype="2" fill="hold" nodeType="withEffect" p14:presetBounceEnd="60000">
                                      <p:stCondLst>
                                        <p:cond delay="3600"/>
                                      </p:stCondLst>
                                      <p:childTnLst>
                                        <p:set>
                                          <p:cBhvr>
                                            <p:cTn id="61" dur="1" fill="hold">
                                              <p:stCondLst>
                                                <p:cond delay="0"/>
                                              </p:stCondLst>
                                            </p:cTn>
                                            <p:tgtEl>
                                              <p:spTgt spid="51"/>
                                            </p:tgtEl>
                                            <p:attrNameLst>
                                              <p:attrName>style.visibility</p:attrName>
                                            </p:attrNameLst>
                                          </p:cBhvr>
                                          <p:to>
                                            <p:strVal val="visible"/>
                                          </p:to>
                                        </p:set>
                                        <p:anim calcmode="lin" valueType="num" p14:bounceEnd="60000">
                                          <p:cBhvr additive="base">
                                            <p:cTn id="62" dur="75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5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3900"/>
                                      </p:stCondLst>
                                      <p:iterate type="lt">
                                        <p:tmPct val="10000"/>
                                      </p:iterate>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57"/>
                                            </p:tgtEl>
                                            <p:attrNameLst>
                                              <p:attrName>ppt_y</p:attrName>
                                            </p:attrNameLst>
                                          </p:cBhvr>
                                          <p:tavLst>
                                            <p:tav tm="0">
                                              <p:val>
                                                <p:strVal val="#ppt_y"/>
                                              </p:val>
                                            </p:tav>
                                            <p:tav tm="100000">
                                              <p:val>
                                                <p:strVal val="#ppt_y"/>
                                              </p:val>
                                            </p:tav>
                                          </p:tavLst>
                                        </p:anim>
                                        <p:anim calcmode="lin" valueType="num">
                                          <p:cBhvr>
                                            <p:cTn id="68"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40" grpId="0"/>
          <p:bldP spid="50"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16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750" fill="hold"/>
                                            <p:tgtEl>
                                              <p:spTgt spid="30"/>
                                            </p:tgtEl>
                                            <p:attrNameLst>
                                              <p:attrName>ppt_x</p:attrName>
                                            </p:attrNameLst>
                                          </p:cBhvr>
                                          <p:tavLst>
                                            <p:tav tm="0">
                                              <p:val>
                                                <p:strVal val="1+#ppt_w/2"/>
                                              </p:val>
                                            </p:tav>
                                            <p:tav tm="100000">
                                              <p:val>
                                                <p:strVal val="#ppt_x"/>
                                              </p:val>
                                            </p:tav>
                                          </p:tavLst>
                                        </p:anim>
                                        <p:anim calcmode="lin" valueType="num">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900"/>
                                      </p:stCondLst>
                                      <p:iterate type="lt">
                                        <p:tmPct val="1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0"/>
                                            </p:tgtEl>
                                            <p:attrNameLst>
                                              <p:attrName>ppt_y</p:attrName>
                                            </p:attrNameLst>
                                          </p:cBhvr>
                                          <p:tavLst>
                                            <p:tav tm="0">
                                              <p:val>
                                                <p:strVal val="#ppt_y"/>
                                              </p:val>
                                            </p:tav>
                                            <p:tav tm="100000">
                                              <p:val>
                                                <p:strVal val="#ppt_y"/>
                                              </p:val>
                                            </p:tav>
                                          </p:tavLst>
                                        </p:anim>
                                        <p:anim calcmode="lin" valueType="num">
                                          <p:cBhvr>
                                            <p:cTn id="4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0"/>
                                            </p:tgtEl>
                                          </p:cBhvr>
                                        </p:animEffect>
                                      </p:childTnLst>
                                    </p:cTn>
                                  </p:par>
                                  <p:par>
                                    <p:cTn id="49" presetID="2" presetClass="entr" presetSubtype="2" fill="hold" nodeType="withEffect">
                                      <p:stCondLst>
                                        <p:cond delay="260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750" fill="hold"/>
                                            <p:tgtEl>
                                              <p:spTgt spid="45"/>
                                            </p:tgtEl>
                                            <p:attrNameLst>
                                              <p:attrName>ppt_x</p:attrName>
                                            </p:attrNameLst>
                                          </p:cBhvr>
                                          <p:tavLst>
                                            <p:tav tm="0">
                                              <p:val>
                                                <p:strVal val="1+#ppt_w/2"/>
                                              </p:val>
                                            </p:tav>
                                            <p:tav tm="100000">
                                              <p:val>
                                                <p:strVal val="#ppt_x"/>
                                              </p:val>
                                            </p:tav>
                                          </p:tavLst>
                                        </p:anim>
                                        <p:anim calcmode="lin" valueType="num">
                                          <p:cBhvr additive="base">
                                            <p:cTn id="52" dur="750" fill="hold"/>
                                            <p:tgtEl>
                                              <p:spTgt spid="45"/>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2900"/>
                                      </p:stCondLst>
                                      <p:iterate type="lt">
                                        <p:tmPct val="10000"/>
                                      </p:iterate>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50"/>
                                            </p:tgtEl>
                                            <p:attrNameLst>
                                              <p:attrName>ppt_y</p:attrName>
                                            </p:attrNameLst>
                                          </p:cBhvr>
                                          <p:tavLst>
                                            <p:tav tm="0">
                                              <p:val>
                                                <p:strVal val="#ppt_y"/>
                                              </p:val>
                                            </p:tav>
                                            <p:tav tm="100000">
                                              <p:val>
                                                <p:strVal val="#ppt_y"/>
                                              </p:val>
                                            </p:tav>
                                          </p:tavLst>
                                        </p:anim>
                                        <p:anim calcmode="lin" valueType="num">
                                          <p:cBhvr>
                                            <p:cTn id="5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50"/>
                                            </p:tgtEl>
                                          </p:cBhvr>
                                        </p:animEffect>
                                      </p:childTnLst>
                                    </p:cTn>
                                  </p:par>
                                  <p:par>
                                    <p:cTn id="60" presetID="2" presetClass="entr" presetSubtype="2" fill="hold" nodeType="withEffect">
                                      <p:stCondLst>
                                        <p:cond delay="360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750" fill="hold"/>
                                            <p:tgtEl>
                                              <p:spTgt spid="51"/>
                                            </p:tgtEl>
                                            <p:attrNameLst>
                                              <p:attrName>ppt_x</p:attrName>
                                            </p:attrNameLst>
                                          </p:cBhvr>
                                          <p:tavLst>
                                            <p:tav tm="0">
                                              <p:val>
                                                <p:strVal val="1+#ppt_w/2"/>
                                              </p:val>
                                            </p:tav>
                                            <p:tav tm="100000">
                                              <p:val>
                                                <p:strVal val="#ppt_x"/>
                                              </p:val>
                                            </p:tav>
                                          </p:tavLst>
                                        </p:anim>
                                        <p:anim calcmode="lin" valueType="num">
                                          <p:cBhvr additive="base">
                                            <p:cTn id="63" dur="750" fill="hold"/>
                                            <p:tgtEl>
                                              <p:spTgt spid="5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3900"/>
                                      </p:stCondLst>
                                      <p:iterate type="lt">
                                        <p:tmPct val="10000"/>
                                      </p:iterate>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57"/>
                                            </p:tgtEl>
                                            <p:attrNameLst>
                                              <p:attrName>ppt_y</p:attrName>
                                            </p:attrNameLst>
                                          </p:cBhvr>
                                          <p:tavLst>
                                            <p:tav tm="0">
                                              <p:val>
                                                <p:strVal val="#ppt_y"/>
                                              </p:val>
                                            </p:tav>
                                            <p:tav tm="100000">
                                              <p:val>
                                                <p:strVal val="#ppt_y"/>
                                              </p:val>
                                            </p:tav>
                                          </p:tavLst>
                                        </p:anim>
                                        <p:anim calcmode="lin" valueType="num">
                                          <p:cBhvr>
                                            <p:cTn id="68"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40" grpId="0"/>
          <p:bldP spid="50" grpId="0"/>
          <p:bldP spid="5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9">
            <a:extLst>
              <a:ext uri="{FF2B5EF4-FFF2-40B4-BE49-F238E27FC236}">
                <a16:creationId xmlns:a16="http://schemas.microsoft.com/office/drawing/2014/main" id="{21802578-05D2-4FE0-8A0C-AF18DB1EB9D7}"/>
              </a:ext>
            </a:extLst>
          </p:cNvPr>
          <p:cNvSpPr>
            <a:spLocks noEditPoints="1"/>
          </p:cNvSpPr>
          <p:nvPr/>
        </p:nvSpPr>
        <p:spPr bwMode="auto">
          <a:xfrm>
            <a:off x="1400012" y="1824997"/>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3" name="组合 2">
            <a:extLst>
              <a:ext uri="{FF2B5EF4-FFF2-40B4-BE49-F238E27FC236}">
                <a16:creationId xmlns:a16="http://schemas.microsoft.com/office/drawing/2014/main" id="{028955EC-076F-4EAE-931B-70D0085085C9}"/>
              </a:ext>
            </a:extLst>
          </p:cNvPr>
          <p:cNvGrpSpPr/>
          <p:nvPr/>
        </p:nvGrpSpPr>
        <p:grpSpPr>
          <a:xfrm>
            <a:off x="1262438" y="2328413"/>
            <a:ext cx="3219217" cy="1943350"/>
            <a:chOff x="1074075" y="1623962"/>
            <a:chExt cx="3219217" cy="1943350"/>
          </a:xfrm>
          <a:solidFill>
            <a:schemeClr val="bg1"/>
          </a:solidFill>
        </p:grpSpPr>
        <p:grpSp>
          <p:nvGrpSpPr>
            <p:cNvPr id="4" name="组合 3">
              <a:extLst>
                <a:ext uri="{FF2B5EF4-FFF2-40B4-BE49-F238E27FC236}">
                  <a16:creationId xmlns:a16="http://schemas.microsoft.com/office/drawing/2014/main" id="{FC4FA1C4-FA8B-423E-A929-58E6BC4BA4AE}"/>
                </a:ext>
              </a:extLst>
            </p:cNvPr>
            <p:cNvGrpSpPr/>
            <p:nvPr/>
          </p:nvGrpSpPr>
          <p:grpSpPr>
            <a:xfrm>
              <a:off x="4008973" y="1920509"/>
              <a:ext cx="284319" cy="1646803"/>
              <a:chOff x="4008973" y="1920509"/>
              <a:chExt cx="284319" cy="1646803"/>
            </a:xfrm>
            <a:grpFill/>
          </p:grpSpPr>
          <p:sp>
            <p:nvSpPr>
              <p:cNvPr id="18" name="Oval 107">
                <a:extLst>
                  <a:ext uri="{FF2B5EF4-FFF2-40B4-BE49-F238E27FC236}">
                    <a16:creationId xmlns:a16="http://schemas.microsoft.com/office/drawing/2014/main" id="{0A25DE15-6C05-4549-B0F5-2D2F376D6367}"/>
                  </a:ext>
                </a:extLst>
              </p:cNvPr>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9" name="Oval 108">
                <a:extLst>
                  <a:ext uri="{FF2B5EF4-FFF2-40B4-BE49-F238E27FC236}">
                    <a16:creationId xmlns:a16="http://schemas.microsoft.com/office/drawing/2014/main" id="{D8A0CA8D-7867-40A0-8EC1-20699CB75C6C}"/>
                  </a:ext>
                </a:extLst>
              </p:cNvPr>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0" name="Oval 109">
                <a:extLst>
                  <a:ext uri="{FF2B5EF4-FFF2-40B4-BE49-F238E27FC236}">
                    <a16:creationId xmlns:a16="http://schemas.microsoft.com/office/drawing/2014/main" id="{509E22E6-ACC0-47D9-BCBA-103DBE05BD4A}"/>
                  </a:ext>
                </a:extLst>
              </p:cNvPr>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1" name="Oval 110">
                <a:extLst>
                  <a:ext uri="{FF2B5EF4-FFF2-40B4-BE49-F238E27FC236}">
                    <a16:creationId xmlns:a16="http://schemas.microsoft.com/office/drawing/2014/main" id="{867C7126-5F3C-48C5-AD9F-00A09CD65F96}"/>
                  </a:ext>
                </a:extLst>
              </p:cNvPr>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2" name="Oval 111">
                <a:extLst>
                  <a:ext uri="{FF2B5EF4-FFF2-40B4-BE49-F238E27FC236}">
                    <a16:creationId xmlns:a16="http://schemas.microsoft.com/office/drawing/2014/main" id="{E2DF55AE-EE9C-4882-9700-9761E082B962}"/>
                  </a:ext>
                </a:extLst>
              </p:cNvPr>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3" name="Oval 112">
                <a:extLst>
                  <a:ext uri="{FF2B5EF4-FFF2-40B4-BE49-F238E27FC236}">
                    <a16:creationId xmlns:a16="http://schemas.microsoft.com/office/drawing/2014/main" id="{EDC5C356-37A6-4DEC-AFBD-E6F6D4C9F8DB}"/>
                  </a:ext>
                </a:extLst>
              </p:cNvPr>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4" name="Oval 113">
                <a:extLst>
                  <a:ext uri="{FF2B5EF4-FFF2-40B4-BE49-F238E27FC236}">
                    <a16:creationId xmlns:a16="http://schemas.microsoft.com/office/drawing/2014/main" id="{61DABE73-FEFB-4F0D-B4F6-4E8F7A2F3E4F}"/>
                  </a:ext>
                </a:extLst>
              </p:cNvPr>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5" name="Oval 114">
                <a:extLst>
                  <a:ext uri="{FF2B5EF4-FFF2-40B4-BE49-F238E27FC236}">
                    <a16:creationId xmlns:a16="http://schemas.microsoft.com/office/drawing/2014/main" id="{C1CE11CF-2572-4E8F-8272-EF9F63C78E9C}"/>
                  </a:ext>
                </a:extLst>
              </p:cNvPr>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6" name="Oval 115">
                <a:extLst>
                  <a:ext uri="{FF2B5EF4-FFF2-40B4-BE49-F238E27FC236}">
                    <a16:creationId xmlns:a16="http://schemas.microsoft.com/office/drawing/2014/main" id="{C97820ED-6109-431F-B146-C32F06342504}"/>
                  </a:ext>
                </a:extLst>
              </p:cNvPr>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7" name="Oval 116">
                <a:extLst>
                  <a:ext uri="{FF2B5EF4-FFF2-40B4-BE49-F238E27FC236}">
                    <a16:creationId xmlns:a16="http://schemas.microsoft.com/office/drawing/2014/main" id="{16CA64F9-3DC6-4D57-89F5-73AAB3ADC6EC}"/>
                  </a:ext>
                </a:extLst>
              </p:cNvPr>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8" name="Oval 117">
                <a:extLst>
                  <a:ext uri="{FF2B5EF4-FFF2-40B4-BE49-F238E27FC236}">
                    <a16:creationId xmlns:a16="http://schemas.microsoft.com/office/drawing/2014/main" id="{D2D6BBED-04E5-4399-8E69-8CC345E9B23E}"/>
                  </a:ext>
                </a:extLst>
              </p:cNvPr>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9" name="Oval 118">
                <a:extLst>
                  <a:ext uri="{FF2B5EF4-FFF2-40B4-BE49-F238E27FC236}">
                    <a16:creationId xmlns:a16="http://schemas.microsoft.com/office/drawing/2014/main" id="{E063159F-94A2-4903-9BFA-D8EEE8E4869B}"/>
                  </a:ext>
                </a:extLst>
              </p:cNvPr>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0" name="Oval 119">
                <a:extLst>
                  <a:ext uri="{FF2B5EF4-FFF2-40B4-BE49-F238E27FC236}">
                    <a16:creationId xmlns:a16="http://schemas.microsoft.com/office/drawing/2014/main" id="{C7ADF591-6AA7-4564-81DD-3E788142116C}"/>
                  </a:ext>
                </a:extLst>
              </p:cNvPr>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1" name="Oval 120">
                <a:extLst>
                  <a:ext uri="{FF2B5EF4-FFF2-40B4-BE49-F238E27FC236}">
                    <a16:creationId xmlns:a16="http://schemas.microsoft.com/office/drawing/2014/main" id="{CC0843CA-AE1B-4218-9BCC-1D508817F6A2}"/>
                  </a:ext>
                </a:extLst>
              </p:cNvPr>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2" name="Oval 121">
                <a:extLst>
                  <a:ext uri="{FF2B5EF4-FFF2-40B4-BE49-F238E27FC236}">
                    <a16:creationId xmlns:a16="http://schemas.microsoft.com/office/drawing/2014/main" id="{06CAB4FF-8D30-450B-BD78-DDA0A79EFDC4}"/>
                  </a:ext>
                </a:extLst>
              </p:cNvPr>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5" name="组合 4">
              <a:extLst>
                <a:ext uri="{FF2B5EF4-FFF2-40B4-BE49-F238E27FC236}">
                  <a16:creationId xmlns:a16="http://schemas.microsoft.com/office/drawing/2014/main" id="{33535F9A-C31D-4475-A2B6-10C5D2D41AE5}"/>
                </a:ext>
              </a:extLst>
            </p:cNvPr>
            <p:cNvGrpSpPr/>
            <p:nvPr/>
          </p:nvGrpSpPr>
          <p:grpSpPr>
            <a:xfrm>
              <a:off x="1074075" y="1623962"/>
              <a:ext cx="424950" cy="1593812"/>
              <a:chOff x="1074075" y="1623962"/>
              <a:chExt cx="424950" cy="1593812"/>
            </a:xfrm>
            <a:grpFill/>
          </p:grpSpPr>
          <p:sp>
            <p:nvSpPr>
              <p:cNvPr id="6" name="Oval 137">
                <a:extLst>
                  <a:ext uri="{FF2B5EF4-FFF2-40B4-BE49-F238E27FC236}">
                    <a16:creationId xmlns:a16="http://schemas.microsoft.com/office/drawing/2014/main" id="{3D03C2A1-71E5-435B-9F3B-F5D622C69AF8}"/>
                  </a:ext>
                </a:extLst>
              </p:cNvPr>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 name="Oval 138">
                <a:extLst>
                  <a:ext uri="{FF2B5EF4-FFF2-40B4-BE49-F238E27FC236}">
                    <a16:creationId xmlns:a16="http://schemas.microsoft.com/office/drawing/2014/main" id="{D177CF1C-4CAC-4F70-9055-30BBBAD4C650}"/>
                  </a:ext>
                </a:extLst>
              </p:cNvPr>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 name="Oval 139">
                <a:extLst>
                  <a:ext uri="{FF2B5EF4-FFF2-40B4-BE49-F238E27FC236}">
                    <a16:creationId xmlns:a16="http://schemas.microsoft.com/office/drawing/2014/main" id="{D5506B10-0052-4456-AB3C-6C5438048E44}"/>
                  </a:ext>
                </a:extLst>
              </p:cNvPr>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 name="Oval 140">
                <a:extLst>
                  <a:ext uri="{FF2B5EF4-FFF2-40B4-BE49-F238E27FC236}">
                    <a16:creationId xmlns:a16="http://schemas.microsoft.com/office/drawing/2014/main" id="{DBE34263-9AC2-48E3-BF6B-55D220DBB4B3}"/>
                  </a:ext>
                </a:extLst>
              </p:cNvPr>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0" name="Oval 141">
                <a:extLst>
                  <a:ext uri="{FF2B5EF4-FFF2-40B4-BE49-F238E27FC236}">
                    <a16:creationId xmlns:a16="http://schemas.microsoft.com/office/drawing/2014/main" id="{2C6B0504-37B0-4D4F-8460-533E6A81F4A3}"/>
                  </a:ext>
                </a:extLst>
              </p:cNvPr>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Oval 142">
                <a:extLst>
                  <a:ext uri="{FF2B5EF4-FFF2-40B4-BE49-F238E27FC236}">
                    <a16:creationId xmlns:a16="http://schemas.microsoft.com/office/drawing/2014/main" id="{819FF081-6560-4AFC-A1B9-5B29DBCC5D05}"/>
                  </a:ext>
                </a:extLst>
              </p:cNvPr>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2" name="Oval 143">
                <a:extLst>
                  <a:ext uri="{FF2B5EF4-FFF2-40B4-BE49-F238E27FC236}">
                    <a16:creationId xmlns:a16="http://schemas.microsoft.com/office/drawing/2014/main" id="{FE0CA47D-53E2-4B8C-85C7-315D018EE782}"/>
                  </a:ext>
                </a:extLst>
              </p:cNvPr>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3" name="Oval 144">
                <a:extLst>
                  <a:ext uri="{FF2B5EF4-FFF2-40B4-BE49-F238E27FC236}">
                    <a16:creationId xmlns:a16="http://schemas.microsoft.com/office/drawing/2014/main" id="{0EAA30FD-CD17-4571-A36D-E8EA58A4AE77}"/>
                  </a:ext>
                </a:extLst>
              </p:cNvPr>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4" name="Oval 145">
                <a:extLst>
                  <a:ext uri="{FF2B5EF4-FFF2-40B4-BE49-F238E27FC236}">
                    <a16:creationId xmlns:a16="http://schemas.microsoft.com/office/drawing/2014/main" id="{5277F22D-BD69-435D-AF2F-D6EBBD2B6568}"/>
                  </a:ext>
                </a:extLst>
              </p:cNvPr>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5" name="Oval 146">
                <a:extLst>
                  <a:ext uri="{FF2B5EF4-FFF2-40B4-BE49-F238E27FC236}">
                    <a16:creationId xmlns:a16="http://schemas.microsoft.com/office/drawing/2014/main" id="{CD39F021-5892-44E8-9A72-13E892B8AB47}"/>
                  </a:ext>
                </a:extLst>
              </p:cNvPr>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6" name="Oval 147">
                <a:extLst>
                  <a:ext uri="{FF2B5EF4-FFF2-40B4-BE49-F238E27FC236}">
                    <a16:creationId xmlns:a16="http://schemas.microsoft.com/office/drawing/2014/main" id="{D82F5842-9AAA-4236-BD7B-A222A6ABFBF8}"/>
                  </a:ext>
                </a:extLst>
              </p:cNvPr>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7" name="Oval 148">
                <a:extLst>
                  <a:ext uri="{FF2B5EF4-FFF2-40B4-BE49-F238E27FC236}">
                    <a16:creationId xmlns:a16="http://schemas.microsoft.com/office/drawing/2014/main" id="{8E853D19-1F8B-4CBD-ABB2-7B9C2343D4EF}"/>
                  </a:ext>
                </a:extLst>
              </p:cNvPr>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33" name="组合 32">
            <a:extLst>
              <a:ext uri="{FF2B5EF4-FFF2-40B4-BE49-F238E27FC236}">
                <a16:creationId xmlns:a16="http://schemas.microsoft.com/office/drawing/2014/main" id="{7E98506B-5FE9-4C47-BD64-E2F198FD1845}"/>
              </a:ext>
            </a:extLst>
          </p:cNvPr>
          <p:cNvGrpSpPr/>
          <p:nvPr/>
        </p:nvGrpSpPr>
        <p:grpSpPr>
          <a:xfrm>
            <a:off x="1159513" y="1583479"/>
            <a:ext cx="3691042" cy="3800081"/>
            <a:chOff x="4152232" y="1535851"/>
            <a:chExt cx="3691042" cy="3800081"/>
          </a:xfrm>
          <a:solidFill>
            <a:schemeClr val="bg1"/>
          </a:solidFill>
        </p:grpSpPr>
        <p:grpSp>
          <p:nvGrpSpPr>
            <p:cNvPr id="34" name="组合 33">
              <a:extLst>
                <a:ext uri="{FF2B5EF4-FFF2-40B4-BE49-F238E27FC236}">
                  <a16:creationId xmlns:a16="http://schemas.microsoft.com/office/drawing/2014/main" id="{5FD21ED3-2BC2-4BFF-BB2D-15D7D9E95097}"/>
                </a:ext>
              </a:extLst>
            </p:cNvPr>
            <p:cNvGrpSpPr/>
            <p:nvPr/>
          </p:nvGrpSpPr>
          <p:grpSpPr>
            <a:xfrm>
              <a:off x="4152232" y="1535851"/>
              <a:ext cx="3691042" cy="3800081"/>
              <a:chOff x="971150" y="879028"/>
              <a:chExt cx="3691042" cy="3800081"/>
            </a:xfrm>
            <a:grpFill/>
          </p:grpSpPr>
          <p:sp>
            <p:nvSpPr>
              <p:cNvPr id="47" name="Freeform 105">
                <a:extLst>
                  <a:ext uri="{FF2B5EF4-FFF2-40B4-BE49-F238E27FC236}">
                    <a16:creationId xmlns:a16="http://schemas.microsoft.com/office/drawing/2014/main" id="{884D2B76-08DF-4A37-99EE-28B86D734D10}"/>
                  </a:ext>
                </a:extLst>
              </p:cNvPr>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48" name="组合 47">
                <a:extLst>
                  <a:ext uri="{FF2B5EF4-FFF2-40B4-BE49-F238E27FC236}">
                    <a16:creationId xmlns:a16="http://schemas.microsoft.com/office/drawing/2014/main" id="{41822C85-DC80-4AED-932E-A61691E383F1}"/>
                  </a:ext>
                </a:extLst>
              </p:cNvPr>
              <p:cNvGrpSpPr/>
              <p:nvPr/>
            </p:nvGrpSpPr>
            <p:grpSpPr>
              <a:xfrm>
                <a:off x="1331898" y="879028"/>
                <a:ext cx="2959356" cy="3800081"/>
                <a:chOff x="1331898" y="879028"/>
                <a:chExt cx="2959356" cy="3800081"/>
              </a:xfrm>
              <a:grpFill/>
            </p:grpSpPr>
            <p:sp>
              <p:nvSpPr>
                <p:cNvPr id="49" name="Freeform 106">
                  <a:extLst>
                    <a:ext uri="{FF2B5EF4-FFF2-40B4-BE49-F238E27FC236}">
                      <a16:creationId xmlns:a16="http://schemas.microsoft.com/office/drawing/2014/main" id="{37536A4A-21AB-4020-9520-3B4418EB2096}"/>
                    </a:ext>
                  </a:extLst>
                </p:cNvPr>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50" name="组合 49">
                  <a:extLst>
                    <a:ext uri="{FF2B5EF4-FFF2-40B4-BE49-F238E27FC236}">
                      <a16:creationId xmlns:a16="http://schemas.microsoft.com/office/drawing/2014/main" id="{7392836E-E2CC-450E-B9E6-D1011F36FB9E}"/>
                    </a:ext>
                  </a:extLst>
                </p:cNvPr>
                <p:cNvGrpSpPr/>
                <p:nvPr/>
              </p:nvGrpSpPr>
              <p:grpSpPr>
                <a:xfrm>
                  <a:off x="1331898" y="3982070"/>
                  <a:ext cx="2959356" cy="697039"/>
                  <a:chOff x="1331898" y="3982070"/>
                  <a:chExt cx="2959356" cy="697039"/>
                </a:xfrm>
                <a:grpFill/>
              </p:grpSpPr>
              <p:sp>
                <p:nvSpPr>
                  <p:cNvPr id="51" name="Oval 122">
                    <a:extLst>
                      <a:ext uri="{FF2B5EF4-FFF2-40B4-BE49-F238E27FC236}">
                        <a16:creationId xmlns:a16="http://schemas.microsoft.com/office/drawing/2014/main" id="{8235F570-85DA-4A68-BBD2-AD00D48BCB81}"/>
                      </a:ext>
                    </a:extLst>
                  </p:cNvPr>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2" name="Oval 123">
                    <a:extLst>
                      <a:ext uri="{FF2B5EF4-FFF2-40B4-BE49-F238E27FC236}">
                        <a16:creationId xmlns:a16="http://schemas.microsoft.com/office/drawing/2014/main" id="{2EAF522B-91B4-4258-972A-1C0D73A15815}"/>
                      </a:ext>
                    </a:extLst>
                  </p:cNvPr>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3" name="Oval 124">
                    <a:extLst>
                      <a:ext uri="{FF2B5EF4-FFF2-40B4-BE49-F238E27FC236}">
                        <a16:creationId xmlns:a16="http://schemas.microsoft.com/office/drawing/2014/main" id="{BEC0FDA0-FC17-4D83-9D22-704618D8D998}"/>
                      </a:ext>
                    </a:extLst>
                  </p:cNvPr>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4" name="Oval 125">
                    <a:extLst>
                      <a:ext uri="{FF2B5EF4-FFF2-40B4-BE49-F238E27FC236}">
                        <a16:creationId xmlns:a16="http://schemas.microsoft.com/office/drawing/2014/main" id="{FF94C28B-BA97-4A5F-8D7E-2F504D467F55}"/>
                      </a:ext>
                    </a:extLst>
                  </p:cNvPr>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5" name="Oval 126">
                    <a:extLst>
                      <a:ext uri="{FF2B5EF4-FFF2-40B4-BE49-F238E27FC236}">
                        <a16:creationId xmlns:a16="http://schemas.microsoft.com/office/drawing/2014/main" id="{6AD41AAE-AC91-4155-9D4F-4F6D41B4994F}"/>
                      </a:ext>
                    </a:extLst>
                  </p:cNvPr>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6" name="Oval 127">
                    <a:extLst>
                      <a:ext uri="{FF2B5EF4-FFF2-40B4-BE49-F238E27FC236}">
                        <a16:creationId xmlns:a16="http://schemas.microsoft.com/office/drawing/2014/main" id="{F6F57303-759C-468D-A45E-517B923CCDFF}"/>
                      </a:ext>
                    </a:extLst>
                  </p:cNvPr>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7" name="Oval 128">
                    <a:extLst>
                      <a:ext uri="{FF2B5EF4-FFF2-40B4-BE49-F238E27FC236}">
                        <a16:creationId xmlns:a16="http://schemas.microsoft.com/office/drawing/2014/main" id="{BE21A081-74F0-4EA5-8F75-F7EE6D0FC0EB}"/>
                      </a:ext>
                    </a:extLst>
                  </p:cNvPr>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8" name="Oval 129">
                    <a:extLst>
                      <a:ext uri="{FF2B5EF4-FFF2-40B4-BE49-F238E27FC236}">
                        <a16:creationId xmlns:a16="http://schemas.microsoft.com/office/drawing/2014/main" id="{9E14D587-6F13-4F7B-BFEB-D990262E8A9F}"/>
                      </a:ext>
                    </a:extLst>
                  </p:cNvPr>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9" name="Oval 130">
                    <a:extLst>
                      <a:ext uri="{FF2B5EF4-FFF2-40B4-BE49-F238E27FC236}">
                        <a16:creationId xmlns:a16="http://schemas.microsoft.com/office/drawing/2014/main" id="{467CA201-3F0C-4B4C-BED8-6D9D907313D1}"/>
                      </a:ext>
                    </a:extLst>
                  </p:cNvPr>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0" name="Oval 131">
                    <a:extLst>
                      <a:ext uri="{FF2B5EF4-FFF2-40B4-BE49-F238E27FC236}">
                        <a16:creationId xmlns:a16="http://schemas.microsoft.com/office/drawing/2014/main" id="{1D6F2E8B-281C-46CB-998C-74A5F56DF906}"/>
                      </a:ext>
                    </a:extLst>
                  </p:cNvPr>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1" name="Oval 132">
                    <a:extLst>
                      <a:ext uri="{FF2B5EF4-FFF2-40B4-BE49-F238E27FC236}">
                        <a16:creationId xmlns:a16="http://schemas.microsoft.com/office/drawing/2014/main" id="{A45D0751-DD5E-4638-B295-9E9FFE1A75AF}"/>
                      </a:ext>
                    </a:extLst>
                  </p:cNvPr>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2" name="Oval 133">
                    <a:extLst>
                      <a:ext uri="{FF2B5EF4-FFF2-40B4-BE49-F238E27FC236}">
                        <a16:creationId xmlns:a16="http://schemas.microsoft.com/office/drawing/2014/main" id="{C2D22BEA-6B0E-43B1-81E9-13E48D424DAD}"/>
                      </a:ext>
                    </a:extLst>
                  </p:cNvPr>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3" name="Oval 134">
                    <a:extLst>
                      <a:ext uri="{FF2B5EF4-FFF2-40B4-BE49-F238E27FC236}">
                        <a16:creationId xmlns:a16="http://schemas.microsoft.com/office/drawing/2014/main" id="{EF9D4E98-1BF2-470B-9055-76D21FB21137}"/>
                      </a:ext>
                    </a:extLst>
                  </p:cNvPr>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4" name="Oval 135">
                    <a:extLst>
                      <a:ext uri="{FF2B5EF4-FFF2-40B4-BE49-F238E27FC236}">
                        <a16:creationId xmlns:a16="http://schemas.microsoft.com/office/drawing/2014/main" id="{A30AC14C-5C4B-4368-85EA-8D3D47B30855}"/>
                      </a:ext>
                    </a:extLst>
                  </p:cNvPr>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5" name="Oval 136">
                    <a:extLst>
                      <a:ext uri="{FF2B5EF4-FFF2-40B4-BE49-F238E27FC236}">
                        <a16:creationId xmlns:a16="http://schemas.microsoft.com/office/drawing/2014/main" id="{CD426BBA-BAA8-466B-A633-819B734D8890}"/>
                      </a:ext>
                    </a:extLst>
                  </p:cNvPr>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grpSp>
          <p:nvGrpSpPr>
            <p:cNvPr id="35" name="组合 34">
              <a:extLst>
                <a:ext uri="{FF2B5EF4-FFF2-40B4-BE49-F238E27FC236}">
                  <a16:creationId xmlns:a16="http://schemas.microsoft.com/office/drawing/2014/main" id="{9CEC7058-F5C7-4A13-9415-399712025149}"/>
                </a:ext>
              </a:extLst>
            </p:cNvPr>
            <p:cNvGrpSpPr/>
            <p:nvPr/>
          </p:nvGrpSpPr>
          <p:grpSpPr>
            <a:xfrm>
              <a:off x="6500150" y="3990770"/>
              <a:ext cx="1145426" cy="1080205"/>
              <a:chOff x="3319068" y="3333947"/>
              <a:chExt cx="1145426" cy="1080205"/>
            </a:xfrm>
            <a:grpFill/>
          </p:grpSpPr>
          <p:sp>
            <p:nvSpPr>
              <p:cNvPr id="36" name="Freeform 149">
                <a:extLst>
                  <a:ext uri="{FF2B5EF4-FFF2-40B4-BE49-F238E27FC236}">
                    <a16:creationId xmlns:a16="http://schemas.microsoft.com/office/drawing/2014/main" id="{7B66A5DA-539B-4182-A476-C7083E3FD48C}"/>
                  </a:ext>
                </a:extLst>
              </p:cNvPr>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7" name="Freeform 150">
                <a:extLst>
                  <a:ext uri="{FF2B5EF4-FFF2-40B4-BE49-F238E27FC236}">
                    <a16:creationId xmlns:a16="http://schemas.microsoft.com/office/drawing/2014/main" id="{954B0D1E-D02E-49A6-9AC5-EE6FBCC3CBA3}"/>
                  </a:ext>
                </a:extLst>
              </p:cNvPr>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8" name="Freeform 151">
                <a:extLst>
                  <a:ext uri="{FF2B5EF4-FFF2-40B4-BE49-F238E27FC236}">
                    <a16:creationId xmlns:a16="http://schemas.microsoft.com/office/drawing/2014/main" id="{4932D35B-BDD5-4979-8314-90C891F63DDD}"/>
                  </a:ext>
                </a:extLst>
              </p:cNvPr>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9" name="Freeform 152">
                <a:extLst>
                  <a:ext uri="{FF2B5EF4-FFF2-40B4-BE49-F238E27FC236}">
                    <a16:creationId xmlns:a16="http://schemas.microsoft.com/office/drawing/2014/main" id="{5EF26266-D839-4280-AFB5-57A295BE194A}"/>
                  </a:ext>
                </a:extLst>
              </p:cNvPr>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0" name="Freeform 153">
                <a:extLst>
                  <a:ext uri="{FF2B5EF4-FFF2-40B4-BE49-F238E27FC236}">
                    <a16:creationId xmlns:a16="http://schemas.microsoft.com/office/drawing/2014/main" id="{F8E33B3A-22BA-4F18-8858-7D55D3F6E3DF}"/>
                  </a:ext>
                </a:extLst>
              </p:cNvPr>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1" name="Freeform 154">
                <a:extLst>
                  <a:ext uri="{FF2B5EF4-FFF2-40B4-BE49-F238E27FC236}">
                    <a16:creationId xmlns:a16="http://schemas.microsoft.com/office/drawing/2014/main" id="{16B720EA-9B08-4134-B06C-E692E6D3C580}"/>
                  </a:ext>
                </a:extLst>
              </p:cNvPr>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2" name="Freeform 155">
                <a:extLst>
                  <a:ext uri="{FF2B5EF4-FFF2-40B4-BE49-F238E27FC236}">
                    <a16:creationId xmlns:a16="http://schemas.microsoft.com/office/drawing/2014/main" id="{E2CA0D90-9ABB-4BF4-A947-59D1A616CD6F}"/>
                  </a:ext>
                </a:extLst>
              </p:cNvPr>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3" name="Freeform 157">
                <a:extLst>
                  <a:ext uri="{FF2B5EF4-FFF2-40B4-BE49-F238E27FC236}">
                    <a16:creationId xmlns:a16="http://schemas.microsoft.com/office/drawing/2014/main" id="{4FE7BBF3-7910-4CE3-AA4E-CBF68FAD910F}"/>
                  </a:ext>
                </a:extLst>
              </p:cNvPr>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4" name="Freeform 159">
                <a:extLst>
                  <a:ext uri="{FF2B5EF4-FFF2-40B4-BE49-F238E27FC236}">
                    <a16:creationId xmlns:a16="http://schemas.microsoft.com/office/drawing/2014/main" id="{11838EE7-ECF1-4D93-9BC1-01E7F54A1398}"/>
                  </a:ext>
                </a:extLst>
              </p:cNvPr>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5" name="Freeform 161">
                <a:extLst>
                  <a:ext uri="{FF2B5EF4-FFF2-40B4-BE49-F238E27FC236}">
                    <a16:creationId xmlns:a16="http://schemas.microsoft.com/office/drawing/2014/main" id="{818BE3CD-68CD-48B0-AD46-B22192D1D02C}"/>
                  </a:ext>
                </a:extLst>
              </p:cNvPr>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6" name="Freeform 163">
                <a:extLst>
                  <a:ext uri="{FF2B5EF4-FFF2-40B4-BE49-F238E27FC236}">
                    <a16:creationId xmlns:a16="http://schemas.microsoft.com/office/drawing/2014/main" id="{98D4C13E-3BA5-4AEC-B22B-64B5A2492415}"/>
                  </a:ext>
                </a:extLst>
              </p:cNvPr>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66" name="组合 65">
            <a:extLst>
              <a:ext uri="{FF2B5EF4-FFF2-40B4-BE49-F238E27FC236}">
                <a16:creationId xmlns:a16="http://schemas.microsoft.com/office/drawing/2014/main" id="{F3F18AC0-BD20-46B8-AD9C-D1428D74F64B}"/>
              </a:ext>
            </a:extLst>
          </p:cNvPr>
          <p:cNvGrpSpPr/>
          <p:nvPr/>
        </p:nvGrpSpPr>
        <p:grpSpPr>
          <a:xfrm>
            <a:off x="1403069" y="1761815"/>
            <a:ext cx="3206987" cy="3171319"/>
            <a:chOff x="1214706" y="1057364"/>
            <a:chExt cx="3206987" cy="3171319"/>
          </a:xfrm>
          <a:solidFill>
            <a:schemeClr val="bg1"/>
          </a:solidFill>
        </p:grpSpPr>
        <p:grpSp>
          <p:nvGrpSpPr>
            <p:cNvPr id="67" name="组合 66">
              <a:extLst>
                <a:ext uri="{FF2B5EF4-FFF2-40B4-BE49-F238E27FC236}">
                  <a16:creationId xmlns:a16="http://schemas.microsoft.com/office/drawing/2014/main" id="{A88076CA-D182-47CC-AE93-40474BA2E5D4}"/>
                </a:ext>
              </a:extLst>
            </p:cNvPr>
            <p:cNvGrpSpPr/>
            <p:nvPr/>
          </p:nvGrpSpPr>
          <p:grpSpPr>
            <a:xfrm>
              <a:off x="1472529" y="1057364"/>
              <a:ext cx="1945388" cy="3171319"/>
              <a:chOff x="1472529" y="1057364"/>
              <a:chExt cx="1945388" cy="3171319"/>
            </a:xfrm>
            <a:grpFill/>
          </p:grpSpPr>
          <p:sp>
            <p:nvSpPr>
              <p:cNvPr id="69" name="Freeform 101">
                <a:extLst>
                  <a:ext uri="{FF2B5EF4-FFF2-40B4-BE49-F238E27FC236}">
                    <a16:creationId xmlns:a16="http://schemas.microsoft.com/office/drawing/2014/main" id="{8C9EDA9F-9AEB-4455-A0B5-EF4BB1846920}"/>
                  </a:ext>
                </a:extLst>
              </p:cNvPr>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0" name="Freeform 102">
                <a:extLst>
                  <a:ext uri="{FF2B5EF4-FFF2-40B4-BE49-F238E27FC236}">
                    <a16:creationId xmlns:a16="http://schemas.microsoft.com/office/drawing/2014/main" id="{5131563B-74DF-4AE6-B3DF-21E159201F0F}"/>
                  </a:ext>
                </a:extLst>
              </p:cNvPr>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68" name="Freeform 164">
              <a:extLst>
                <a:ext uri="{FF2B5EF4-FFF2-40B4-BE49-F238E27FC236}">
                  <a16:creationId xmlns:a16="http://schemas.microsoft.com/office/drawing/2014/main" id="{1DAF42C7-C08A-4AFE-BC8D-E0F25108582F}"/>
                </a:ext>
              </a:extLst>
            </p:cNvPr>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71" name="Freeform 97">
            <a:extLst>
              <a:ext uri="{FF2B5EF4-FFF2-40B4-BE49-F238E27FC236}">
                <a16:creationId xmlns:a16="http://schemas.microsoft.com/office/drawing/2014/main" id="{B675F08D-ACE5-4133-825B-A0DA926D118A}"/>
              </a:ext>
            </a:extLst>
          </p:cNvPr>
          <p:cNvSpPr>
            <a:spLocks noEditPoints="1"/>
          </p:cNvSpPr>
          <p:nvPr/>
        </p:nvSpPr>
        <p:spPr bwMode="auto">
          <a:xfrm>
            <a:off x="927167" y="1352152"/>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2" name="组合 71">
            <a:extLst>
              <a:ext uri="{FF2B5EF4-FFF2-40B4-BE49-F238E27FC236}">
                <a16:creationId xmlns:a16="http://schemas.microsoft.com/office/drawing/2014/main" id="{1A5E5571-18EE-4DA2-AEA4-7357A2CCAA6C}"/>
              </a:ext>
            </a:extLst>
          </p:cNvPr>
          <p:cNvGrpSpPr/>
          <p:nvPr/>
        </p:nvGrpSpPr>
        <p:grpSpPr>
          <a:xfrm>
            <a:off x="927167" y="1356228"/>
            <a:ext cx="4150638" cy="4145543"/>
            <a:chOff x="3919886" y="1308600"/>
            <a:chExt cx="4150638" cy="4145543"/>
          </a:xfrm>
          <a:solidFill>
            <a:schemeClr val="bg1"/>
          </a:solidFill>
        </p:grpSpPr>
        <p:sp>
          <p:nvSpPr>
            <p:cNvPr id="73" name="Freeform 104">
              <a:extLst>
                <a:ext uri="{FF2B5EF4-FFF2-40B4-BE49-F238E27FC236}">
                  <a16:creationId xmlns:a16="http://schemas.microsoft.com/office/drawing/2014/main" id="{7D60B964-5303-484A-B588-B031FB4FA771}"/>
                </a:ext>
              </a:extLst>
            </p:cNvPr>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4" name="组合 73">
              <a:extLst>
                <a:ext uri="{FF2B5EF4-FFF2-40B4-BE49-F238E27FC236}">
                  <a16:creationId xmlns:a16="http://schemas.microsoft.com/office/drawing/2014/main" id="{E9EAC0C8-0E1B-4580-9CB7-8B7C62DEC13D}"/>
                </a:ext>
              </a:extLst>
            </p:cNvPr>
            <p:cNvGrpSpPr/>
            <p:nvPr/>
          </p:nvGrpSpPr>
          <p:grpSpPr>
            <a:xfrm>
              <a:off x="4395788" y="1308600"/>
              <a:ext cx="3674736" cy="4145543"/>
              <a:chOff x="1214706" y="651777"/>
              <a:chExt cx="3674736" cy="4145543"/>
            </a:xfrm>
            <a:grpFill/>
          </p:grpSpPr>
          <p:sp>
            <p:nvSpPr>
              <p:cNvPr id="75" name="Freeform 103">
                <a:extLst>
                  <a:ext uri="{FF2B5EF4-FFF2-40B4-BE49-F238E27FC236}">
                    <a16:creationId xmlns:a16="http://schemas.microsoft.com/office/drawing/2014/main" id="{3134C6FF-93C3-4E11-9CD1-1DDB60ABE305}"/>
                  </a:ext>
                </a:extLst>
              </p:cNvPr>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6" name="Freeform 165">
                <a:extLst>
                  <a:ext uri="{FF2B5EF4-FFF2-40B4-BE49-F238E27FC236}">
                    <a16:creationId xmlns:a16="http://schemas.microsoft.com/office/drawing/2014/main" id="{363D884D-28F7-4F3F-BC3B-0188C759850E}"/>
                  </a:ext>
                </a:extLst>
              </p:cNvPr>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7" name="Freeform 166">
                <a:extLst>
                  <a:ext uri="{FF2B5EF4-FFF2-40B4-BE49-F238E27FC236}">
                    <a16:creationId xmlns:a16="http://schemas.microsoft.com/office/drawing/2014/main" id="{BE62A1A6-33A7-4877-80C9-0A1E32CEB8AF}"/>
                  </a:ext>
                </a:extLst>
              </p:cNvPr>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78" name="Freeform 168">
            <a:extLst>
              <a:ext uri="{FF2B5EF4-FFF2-40B4-BE49-F238E27FC236}">
                <a16:creationId xmlns:a16="http://schemas.microsoft.com/office/drawing/2014/main" id="{6822B90C-DF34-41D0-AE71-168DD92C999C}"/>
              </a:ext>
            </a:extLst>
          </p:cNvPr>
          <p:cNvSpPr>
            <a:spLocks noEditPoints="1"/>
          </p:cNvSpPr>
          <p:nvPr/>
        </p:nvSpPr>
        <p:spPr bwMode="auto">
          <a:xfrm>
            <a:off x="1954381" y="2379366"/>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9" name="组合 78">
            <a:extLst>
              <a:ext uri="{FF2B5EF4-FFF2-40B4-BE49-F238E27FC236}">
                <a16:creationId xmlns:a16="http://schemas.microsoft.com/office/drawing/2014/main" id="{D19AAE89-7AA6-448A-8376-A252CE8486C9}"/>
              </a:ext>
            </a:extLst>
          </p:cNvPr>
          <p:cNvGrpSpPr/>
          <p:nvPr/>
        </p:nvGrpSpPr>
        <p:grpSpPr>
          <a:xfrm>
            <a:off x="1677196" y="2017599"/>
            <a:ext cx="2657714" cy="2741275"/>
            <a:chOff x="1488833" y="1313148"/>
            <a:chExt cx="2657714" cy="2741275"/>
          </a:xfrm>
          <a:solidFill>
            <a:schemeClr val="bg1"/>
          </a:solidFill>
        </p:grpSpPr>
        <p:sp>
          <p:nvSpPr>
            <p:cNvPr id="80" name="Freeform 98">
              <a:extLst>
                <a:ext uri="{FF2B5EF4-FFF2-40B4-BE49-F238E27FC236}">
                  <a16:creationId xmlns:a16="http://schemas.microsoft.com/office/drawing/2014/main" id="{07DFC4E4-BA5B-4D90-ABA7-D25D4FE5F1F1}"/>
                </a:ext>
              </a:extLst>
            </p:cNvPr>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1" name="Freeform 100">
              <a:extLst>
                <a:ext uri="{FF2B5EF4-FFF2-40B4-BE49-F238E27FC236}">
                  <a16:creationId xmlns:a16="http://schemas.microsoft.com/office/drawing/2014/main" id="{C272AB5C-F843-4615-8496-A8CA9B1B7C5B}"/>
                </a:ext>
              </a:extLst>
            </p:cNvPr>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2" name="Freeform 167">
              <a:extLst>
                <a:ext uri="{FF2B5EF4-FFF2-40B4-BE49-F238E27FC236}">
                  <a16:creationId xmlns:a16="http://schemas.microsoft.com/office/drawing/2014/main" id="{015D9CB6-5BB4-4090-A5DD-71FAF4EBA77A}"/>
                </a:ext>
              </a:extLst>
            </p:cNvPr>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83" name="组合 82">
              <a:extLst>
                <a:ext uri="{FF2B5EF4-FFF2-40B4-BE49-F238E27FC236}">
                  <a16:creationId xmlns:a16="http://schemas.microsoft.com/office/drawing/2014/main" id="{CDF1E26D-2F75-492B-9C03-24D6169FE6B4}"/>
                </a:ext>
              </a:extLst>
            </p:cNvPr>
            <p:cNvGrpSpPr/>
            <p:nvPr/>
          </p:nvGrpSpPr>
          <p:grpSpPr>
            <a:xfrm>
              <a:off x="2704574" y="1394673"/>
              <a:ext cx="916137" cy="299605"/>
              <a:chOff x="2704574" y="1394673"/>
              <a:chExt cx="916137" cy="299605"/>
            </a:xfrm>
            <a:grpFill/>
          </p:grpSpPr>
          <p:sp>
            <p:nvSpPr>
              <p:cNvPr id="84" name="Oval 169">
                <a:extLst>
                  <a:ext uri="{FF2B5EF4-FFF2-40B4-BE49-F238E27FC236}">
                    <a16:creationId xmlns:a16="http://schemas.microsoft.com/office/drawing/2014/main" id="{45544007-EC1B-4DC2-A52D-78FC750518A2}"/>
                  </a:ext>
                </a:extLst>
              </p:cNvPr>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5" name="Oval 170">
                <a:extLst>
                  <a:ext uri="{FF2B5EF4-FFF2-40B4-BE49-F238E27FC236}">
                    <a16:creationId xmlns:a16="http://schemas.microsoft.com/office/drawing/2014/main" id="{D52C9CC2-696B-48B0-A8B6-264BA0BB49BF}"/>
                  </a:ext>
                </a:extLst>
              </p:cNvPr>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6" name="Oval 171">
                <a:extLst>
                  <a:ext uri="{FF2B5EF4-FFF2-40B4-BE49-F238E27FC236}">
                    <a16:creationId xmlns:a16="http://schemas.microsoft.com/office/drawing/2014/main" id="{69D0C485-5C11-43A9-9531-45B4A0F92977}"/>
                  </a:ext>
                </a:extLst>
              </p:cNvPr>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7" name="Oval 172">
                <a:extLst>
                  <a:ext uri="{FF2B5EF4-FFF2-40B4-BE49-F238E27FC236}">
                    <a16:creationId xmlns:a16="http://schemas.microsoft.com/office/drawing/2014/main" id="{FE3AE6B7-AE5A-4E00-8480-031659168D59}"/>
                  </a:ext>
                </a:extLst>
              </p:cNvPr>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8" name="Oval 173">
                <a:extLst>
                  <a:ext uri="{FF2B5EF4-FFF2-40B4-BE49-F238E27FC236}">
                    <a16:creationId xmlns:a16="http://schemas.microsoft.com/office/drawing/2014/main" id="{BB0A4684-000D-4500-8134-CBA476372AB0}"/>
                  </a:ext>
                </a:extLst>
              </p:cNvPr>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9" name="Oval 174">
                <a:extLst>
                  <a:ext uri="{FF2B5EF4-FFF2-40B4-BE49-F238E27FC236}">
                    <a16:creationId xmlns:a16="http://schemas.microsoft.com/office/drawing/2014/main" id="{80BB5EED-399D-4F63-A618-E88AECCB0113}"/>
                  </a:ext>
                </a:extLst>
              </p:cNvPr>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0" name="Oval 175">
                <a:extLst>
                  <a:ext uri="{FF2B5EF4-FFF2-40B4-BE49-F238E27FC236}">
                    <a16:creationId xmlns:a16="http://schemas.microsoft.com/office/drawing/2014/main" id="{D5C68471-B2E0-4B60-B974-F9F20623612D}"/>
                  </a:ext>
                </a:extLst>
              </p:cNvPr>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1" name="Oval 176">
                <a:extLst>
                  <a:ext uri="{FF2B5EF4-FFF2-40B4-BE49-F238E27FC236}">
                    <a16:creationId xmlns:a16="http://schemas.microsoft.com/office/drawing/2014/main" id="{7FE6A76D-6846-4202-98D6-CF3009F219EE}"/>
                  </a:ext>
                </a:extLst>
              </p:cNvPr>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2" name="Oval 177">
                <a:extLst>
                  <a:ext uri="{FF2B5EF4-FFF2-40B4-BE49-F238E27FC236}">
                    <a16:creationId xmlns:a16="http://schemas.microsoft.com/office/drawing/2014/main" id="{36DD4505-833B-403D-A3EF-B79E7CCAB279}"/>
                  </a:ext>
                </a:extLst>
              </p:cNvPr>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93" name="Freeform 180">
            <a:extLst>
              <a:ext uri="{FF2B5EF4-FFF2-40B4-BE49-F238E27FC236}">
                <a16:creationId xmlns:a16="http://schemas.microsoft.com/office/drawing/2014/main" id="{BA375EB0-9C04-43A8-9CE6-4EFC1140D5B8}"/>
              </a:ext>
            </a:extLst>
          </p:cNvPr>
          <p:cNvSpPr>
            <a:spLocks noEditPoints="1"/>
          </p:cNvSpPr>
          <p:nvPr/>
        </p:nvSpPr>
        <p:spPr bwMode="auto">
          <a:xfrm>
            <a:off x="2162270" y="2569930"/>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94" name="组合 93">
            <a:extLst>
              <a:ext uri="{FF2B5EF4-FFF2-40B4-BE49-F238E27FC236}">
                <a16:creationId xmlns:a16="http://schemas.microsoft.com/office/drawing/2014/main" id="{DC5FB02D-7240-4A7F-A35E-478BEA0840D1}"/>
              </a:ext>
            </a:extLst>
          </p:cNvPr>
          <p:cNvGrpSpPr/>
          <p:nvPr/>
        </p:nvGrpSpPr>
        <p:grpSpPr>
          <a:xfrm>
            <a:off x="1821903" y="2239755"/>
            <a:ext cx="2385623" cy="2379508"/>
            <a:chOff x="1633540" y="1535304"/>
            <a:chExt cx="2385623" cy="2379508"/>
          </a:xfrm>
          <a:solidFill>
            <a:schemeClr val="bg1"/>
          </a:solidFill>
        </p:grpSpPr>
        <p:sp>
          <p:nvSpPr>
            <p:cNvPr id="95" name="Freeform 178">
              <a:extLst>
                <a:ext uri="{FF2B5EF4-FFF2-40B4-BE49-F238E27FC236}">
                  <a16:creationId xmlns:a16="http://schemas.microsoft.com/office/drawing/2014/main" id="{F913D585-401A-4F7A-97ED-E09C6BDF708E}"/>
                </a:ext>
              </a:extLst>
            </p:cNvPr>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6" name="Freeform 179">
              <a:extLst>
                <a:ext uri="{FF2B5EF4-FFF2-40B4-BE49-F238E27FC236}">
                  <a16:creationId xmlns:a16="http://schemas.microsoft.com/office/drawing/2014/main" id="{3716FC7D-E334-486C-A3E6-C87792A2E153}"/>
                </a:ext>
              </a:extLst>
            </p:cNvPr>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7" name="Freeform 181">
              <a:extLst>
                <a:ext uri="{FF2B5EF4-FFF2-40B4-BE49-F238E27FC236}">
                  <a16:creationId xmlns:a16="http://schemas.microsoft.com/office/drawing/2014/main" id="{C628045F-B97E-4B31-81D9-6FD703824850}"/>
                </a:ext>
              </a:extLst>
            </p:cNvPr>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99" name="文本框 98">
            <a:extLst>
              <a:ext uri="{FF2B5EF4-FFF2-40B4-BE49-F238E27FC236}">
                <a16:creationId xmlns:a16="http://schemas.microsoft.com/office/drawing/2014/main" id="{8D547BC0-709E-408D-9795-680D9178FCF8}"/>
              </a:ext>
            </a:extLst>
          </p:cNvPr>
          <p:cNvSpPr txBox="1"/>
          <p:nvPr/>
        </p:nvSpPr>
        <p:spPr>
          <a:xfrm>
            <a:off x="1712666" y="3135465"/>
            <a:ext cx="26260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a:ln w="0"/>
                <a:solidFill>
                  <a:prstClr val="white">
                    <a:lumMod val="95000"/>
                  </a:prstClr>
                </a:solidFill>
                <a:effectLst>
                  <a:outerShdw blurRad="38100" dist="19050" dir="2700000" algn="tl" rotWithShape="0">
                    <a:prstClr val="black">
                      <a:alpha val="40000"/>
                    </a:prstClr>
                  </a:outerShdw>
                </a:effectLst>
                <a:latin typeface="微软雅黑"/>
                <a:ea typeface="微软雅黑"/>
                <a:cs typeface="+mn-ea"/>
                <a:sym typeface="+mn-lt"/>
              </a:rPr>
              <a:t>Database</a:t>
            </a:r>
            <a:r>
              <a:rPr kumimoji="0" lang="en-US" altLang="zh-CN" sz="2400" b="0" i="0" u="none" strike="noStrike" kern="1200" cap="none" spc="0" normalizeH="0" baseline="0" noProof="0">
                <a:ln w="0"/>
                <a:solidFill>
                  <a:prstClr val="white">
                    <a:lumMod val="95000"/>
                  </a:prstClr>
                </a:solidFill>
                <a:effectLst>
                  <a:outerShdw blurRad="38100" dist="19050" dir="2700000" algn="tl" rotWithShape="0">
                    <a:prstClr val="black">
                      <a:alpha val="40000"/>
                    </a:prstClr>
                  </a:outerShdw>
                </a:effectLst>
                <a:uLnTx/>
                <a:uFillTx/>
                <a:latin typeface="微软雅黑"/>
                <a:ea typeface="微软雅黑"/>
                <a:cs typeface="+mn-ea"/>
                <a:sym typeface="+mn-lt"/>
              </a:rPr>
              <a:t> </a:t>
            </a:r>
          </a:p>
        </p:txBody>
      </p:sp>
      <p:sp>
        <p:nvSpPr>
          <p:cNvPr id="100" name="矩形 99">
            <a:extLst>
              <a:ext uri="{FF2B5EF4-FFF2-40B4-BE49-F238E27FC236}">
                <a16:creationId xmlns:a16="http://schemas.microsoft.com/office/drawing/2014/main" id="{0D1363E8-7574-4620-B3CD-76FC2CB5704D}"/>
              </a:ext>
            </a:extLst>
          </p:cNvPr>
          <p:cNvSpPr/>
          <p:nvPr/>
        </p:nvSpPr>
        <p:spPr>
          <a:xfrm>
            <a:off x="7329207" y="2277460"/>
            <a:ext cx="3382455"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200" normalizeH="0" baseline="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bài</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tập</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lớn</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môn</a:t>
            </a:r>
            <a:r>
              <a:rPr lang="en-US" altLang="zh-CN" sz="2400" b="1" kern="0" spc="200">
                <a:solidFill>
                  <a:prstClr val="white">
                    <a:lumMod val="95000"/>
                  </a:prstClr>
                </a:solidFill>
                <a:effectLst>
                  <a:outerShdw blurRad="38100" dist="38100" dir="2700000" algn="tl">
                    <a:srgbClr val="000000">
                      <a:alpha val="43137"/>
                    </a:srgbClr>
                  </a:outerShdw>
                </a:effectLst>
                <a:latin typeface="Arial"/>
                <a:ea typeface="微软雅黑"/>
                <a:cs typeface="+mn-ea"/>
                <a:sym typeface="+mn-lt"/>
              </a:rPr>
              <a:t>:</a:t>
            </a:r>
            <a:endParaRPr kumimoji="0" lang="zh-CN" altLang="en-US" sz="2400" b="1" i="0" u="none"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sp>
        <p:nvSpPr>
          <p:cNvPr id="101" name="矩形 100">
            <a:extLst>
              <a:ext uri="{FF2B5EF4-FFF2-40B4-BE49-F238E27FC236}">
                <a16:creationId xmlns:a16="http://schemas.microsoft.com/office/drawing/2014/main" id="{89225D0D-D1BF-415D-99F6-416C64835B15}"/>
              </a:ext>
            </a:extLst>
          </p:cNvPr>
          <p:cNvSpPr/>
          <p:nvPr/>
        </p:nvSpPr>
        <p:spPr>
          <a:xfrm>
            <a:off x="7329207" y="3919930"/>
            <a:ext cx="4087937"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CƠ</a:t>
            </a:r>
            <a:r>
              <a:rPr kumimoji="0" lang="en-US" altLang="zh-CN" sz="2400" b="1" i="0" u="sng"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SỞ DỮ LIỆU</a:t>
            </a:r>
            <a:endParaRPr kumimoji="0" lang="zh-CN" altLang="en-US"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grpSp>
        <p:nvGrpSpPr>
          <p:cNvPr id="10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AC35DA81-F330-4671-A1D2-6195D63D4B11}"/>
              </a:ext>
            </a:extLst>
          </p:cNvPr>
          <p:cNvGrpSpPr/>
          <p:nvPr/>
        </p:nvGrpSpPr>
        <p:grpSpPr>
          <a:xfrm>
            <a:off x="6121392" y="2208056"/>
            <a:ext cx="831956" cy="831956"/>
            <a:chOff x="4219467" y="1552467"/>
            <a:chExt cx="3753064" cy="3753064"/>
          </a:xfrm>
          <a:noFill/>
        </p:grpSpPr>
        <p:pic>
          <p:nvPicPr>
            <p:cNvPr id="105" name="图片 104">
              <a:extLst>
                <a:ext uri="{FF2B5EF4-FFF2-40B4-BE49-F238E27FC236}">
                  <a16:creationId xmlns:a16="http://schemas.microsoft.com/office/drawing/2014/main" id="{44D10393-7111-40FD-A0CD-D1C38C80FA7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06" name="图片 105">
              <a:extLst>
                <a:ext uri="{FF2B5EF4-FFF2-40B4-BE49-F238E27FC236}">
                  <a16:creationId xmlns:a16="http://schemas.microsoft.com/office/drawing/2014/main" id="{11B95C28-B87F-48CE-B8E9-62287BE2295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grpSp>
        <p:nvGrpSpPr>
          <p:cNvPr id="10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FBE956C-197A-4AA3-9B4C-0D095DE57F74}"/>
              </a:ext>
            </a:extLst>
          </p:cNvPr>
          <p:cNvGrpSpPr/>
          <p:nvPr/>
        </p:nvGrpSpPr>
        <p:grpSpPr>
          <a:xfrm>
            <a:off x="6121392" y="3823993"/>
            <a:ext cx="831956" cy="831956"/>
            <a:chOff x="4219467" y="1552467"/>
            <a:chExt cx="3753064" cy="3753064"/>
          </a:xfrm>
          <a:noFill/>
        </p:grpSpPr>
        <p:pic>
          <p:nvPicPr>
            <p:cNvPr id="109" name="图片 108">
              <a:extLst>
                <a:ext uri="{FF2B5EF4-FFF2-40B4-BE49-F238E27FC236}">
                  <a16:creationId xmlns:a16="http://schemas.microsoft.com/office/drawing/2014/main" id="{489B8C5F-4860-423C-9A94-FEFF9B7CDA9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10" name="图片 109">
              <a:extLst>
                <a:ext uri="{FF2B5EF4-FFF2-40B4-BE49-F238E27FC236}">
                  <a16:creationId xmlns:a16="http://schemas.microsoft.com/office/drawing/2014/main" id="{6B76A0CB-E0C7-4C15-AC5A-3851F49C6C0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Tree>
    <p:extLst>
      <p:ext uri="{BB962C8B-B14F-4D97-AF65-F5344CB8AC3E}">
        <p14:creationId xmlns:p14="http://schemas.microsoft.com/office/powerpoint/2010/main" val="4267226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14:presetBounceEnd="40000">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14:bounceEnd="40000">
                                          <p:cBhvr additive="base">
                                            <p:cTn id="80" dur="500" fill="hold"/>
                                            <p:tgtEl>
                                              <p:spTgt spid="100"/>
                                            </p:tgtEl>
                                            <p:attrNameLst>
                                              <p:attrName>ppt_x</p:attrName>
                                            </p:attrNameLst>
                                          </p:cBhvr>
                                          <p:tavLst>
                                            <p:tav tm="0">
                                              <p:val>
                                                <p:strVal val="1+#ppt_w/2"/>
                                              </p:val>
                                            </p:tav>
                                            <p:tav tm="100000">
                                              <p:val>
                                                <p:strVal val="#ppt_x"/>
                                              </p:val>
                                            </p:tav>
                                          </p:tavLst>
                                        </p:anim>
                                        <p:anim calcmode="lin" valueType="num" p14:bounceEnd="40000">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14:presetBounceEnd="40000">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14:bounceEnd="40000">
                                          <p:cBhvr additive="base">
                                            <p:cTn id="91" dur="500" fill="hold"/>
                                            <p:tgtEl>
                                              <p:spTgt spid="101"/>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cBhvr additive="base">
                                            <p:cTn id="80" dur="500" fill="hold"/>
                                            <p:tgtEl>
                                              <p:spTgt spid="100"/>
                                            </p:tgtEl>
                                            <p:attrNameLst>
                                              <p:attrName>ppt_x</p:attrName>
                                            </p:attrNameLst>
                                          </p:cBhvr>
                                          <p:tavLst>
                                            <p:tav tm="0">
                                              <p:val>
                                                <p:strVal val="1+#ppt_w/2"/>
                                              </p:val>
                                            </p:tav>
                                            <p:tav tm="100000">
                                              <p:val>
                                                <p:strVal val="#ppt_x"/>
                                              </p:val>
                                            </p:tav>
                                          </p:tavLst>
                                        </p:anim>
                                        <p:anim calcmode="lin" valueType="num">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cBhvr additive="base">
                                            <p:cTn id="91" dur="500" fill="hold"/>
                                            <p:tgtEl>
                                              <p:spTgt spid="101"/>
                                            </p:tgtEl>
                                            <p:attrNameLst>
                                              <p:attrName>ppt_x</p:attrName>
                                            </p:attrNameLst>
                                          </p:cBhvr>
                                          <p:tavLst>
                                            <p:tav tm="0">
                                              <p:val>
                                                <p:strVal val="1+#ppt_w/2"/>
                                              </p:val>
                                            </p:tav>
                                            <p:tav tm="100000">
                                              <p:val>
                                                <p:strVal val="#ppt_x"/>
                                              </p:val>
                                            </p:tav>
                                          </p:tavLst>
                                        </p:anim>
                                        <p:anim calcmode="lin" valueType="num">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2324661"/>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551673" y="2444329"/>
            <a:ext cx="1258182" cy="465305"/>
          </a:xfrm>
          <a:prstGeom prst="roundRect">
            <a:avLst/>
          </a:prstGeom>
          <a:noFill/>
        </p:spPr>
        <p:txBody>
          <a:bodyPr wrap="none" rtlCol="0">
            <a:spAutoFit/>
          </a:bodyPr>
          <a:lstStyle/>
          <a:p>
            <a:pPr algn="ctr"/>
            <a:r>
              <a:rPr lang="en-US" altLang="zh-CN" sz="2133" b="1">
                <a:solidFill>
                  <a:srgbClr val="2FA598"/>
                </a:solidFill>
              </a:rPr>
              <a:t>Tên (Key)</a:t>
            </a:r>
            <a:endParaRPr lang="zh-CN" altLang="en-US" sz="2133" b="1" dirty="0">
              <a:solidFill>
                <a:srgbClr val="2FA598"/>
              </a:solidFill>
            </a:endParaRPr>
          </a:p>
        </p:txBody>
      </p:sp>
      <p:grpSp>
        <p:nvGrpSpPr>
          <p:cNvPr id="37" name="组合 36"/>
          <p:cNvGrpSpPr/>
          <p:nvPr/>
        </p:nvGrpSpPr>
        <p:grpSpPr>
          <a:xfrm>
            <a:off x="7320226" y="3122961"/>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489388" y="3191657"/>
            <a:ext cx="1253959" cy="465305"/>
          </a:xfrm>
          <a:prstGeom prst="roundRect">
            <a:avLst/>
          </a:prstGeom>
          <a:noFill/>
        </p:spPr>
        <p:txBody>
          <a:bodyPr wrap="none" rtlCol="0">
            <a:spAutoFit/>
          </a:bodyPr>
          <a:lstStyle/>
          <a:p>
            <a:pPr algn="ctr"/>
            <a:r>
              <a:rPr lang="en-US" altLang="zh-CN" sz="2133" b="1">
                <a:solidFill>
                  <a:srgbClr val="2FA598"/>
                </a:solidFill>
              </a:rPr>
              <a:t>Số lượng</a:t>
            </a:r>
            <a:endParaRPr lang="zh-CN" altLang="en-US" sz="2133" b="1" dirty="0">
              <a:solidFill>
                <a:srgbClr val="2FA598"/>
              </a:solidFill>
            </a:endParaRPr>
          </a:p>
        </p:txBody>
      </p:sp>
      <p:grpSp>
        <p:nvGrpSpPr>
          <p:cNvPr id="42" name="组合 41"/>
          <p:cNvGrpSpPr/>
          <p:nvPr/>
        </p:nvGrpSpPr>
        <p:grpSpPr>
          <a:xfrm>
            <a:off x="7344518" y="3943707"/>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456866" y="4077498"/>
            <a:ext cx="1653944" cy="465305"/>
          </a:xfrm>
          <a:prstGeom prst="roundRect">
            <a:avLst/>
          </a:prstGeom>
          <a:noFill/>
        </p:spPr>
        <p:txBody>
          <a:bodyPr wrap="none" rtlCol="0">
            <a:spAutoFit/>
          </a:bodyPr>
          <a:lstStyle/>
          <a:p>
            <a:pPr algn="ctr"/>
            <a:r>
              <a:rPr lang="en-US" altLang="zh-CN" sz="2133" b="1">
                <a:solidFill>
                  <a:srgbClr val="2FA598"/>
                </a:solidFill>
              </a:rPr>
              <a:t>Hạn sử dụng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30" name="Hình ảnh 10">
            <a:extLst>
              <a:ext uri="{FF2B5EF4-FFF2-40B4-BE49-F238E27FC236}">
                <a16:creationId xmlns:a16="http://schemas.microsoft.com/office/drawing/2014/main" id="{6E9BA2D6-2A04-4162-BCA7-B7ADE9B4E8A7}"/>
              </a:ext>
            </a:extLst>
          </p:cNvPr>
          <p:cNvPicPr/>
          <p:nvPr/>
        </p:nvPicPr>
        <p:blipFill>
          <a:blip r:embed="rId3">
            <a:extLst>
              <a:ext uri="{28A0092B-C50C-407E-A947-70E740481C1C}">
                <a14:useLocalDpi xmlns:a14="http://schemas.microsoft.com/office/drawing/2010/main" val="0"/>
              </a:ext>
            </a:extLst>
          </a:blip>
          <a:stretch>
            <a:fillRect/>
          </a:stretch>
        </p:blipFill>
        <p:spPr>
          <a:xfrm>
            <a:off x="975056" y="1979547"/>
            <a:ext cx="5079589" cy="29515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4596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048730" y="2667131"/>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299882" y="2786799"/>
            <a:ext cx="1258182" cy="465305"/>
          </a:xfrm>
          <a:prstGeom prst="roundRect">
            <a:avLst/>
          </a:prstGeom>
          <a:noFill/>
        </p:spPr>
        <p:txBody>
          <a:bodyPr wrap="none" rtlCol="0">
            <a:spAutoFit/>
          </a:bodyPr>
          <a:lstStyle/>
          <a:p>
            <a:pPr algn="ctr"/>
            <a:r>
              <a:rPr lang="en-US" altLang="zh-CN" sz="2133" b="1">
                <a:solidFill>
                  <a:srgbClr val="2FA598"/>
                </a:solidFill>
              </a:rPr>
              <a:t>Tên (Key)</a:t>
            </a:r>
            <a:endParaRPr lang="zh-CN" altLang="en-US" sz="2133" b="1" dirty="0">
              <a:solidFill>
                <a:srgbClr val="2FA598"/>
              </a:solidFill>
            </a:endParaRPr>
          </a:p>
        </p:txBody>
      </p:sp>
      <p:grpSp>
        <p:nvGrpSpPr>
          <p:cNvPr id="37" name="组合 36"/>
          <p:cNvGrpSpPr/>
          <p:nvPr/>
        </p:nvGrpSpPr>
        <p:grpSpPr>
          <a:xfrm>
            <a:off x="7068435" y="3465431"/>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562174" y="3534127"/>
            <a:ext cx="604805" cy="465305"/>
          </a:xfrm>
          <a:prstGeom prst="roundRect">
            <a:avLst/>
          </a:prstGeom>
          <a:noFill/>
        </p:spPr>
        <p:txBody>
          <a:bodyPr wrap="none" rtlCol="0">
            <a:spAutoFit/>
          </a:bodyPr>
          <a:lstStyle/>
          <a:p>
            <a:pPr algn="ctr"/>
            <a:r>
              <a:rPr lang="en-US" altLang="zh-CN" sz="2133" b="1">
                <a:solidFill>
                  <a:srgbClr val="2FA598"/>
                </a:solidFill>
              </a:rPr>
              <a:t>Giá</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11">
            <a:extLst>
              <a:ext uri="{FF2B5EF4-FFF2-40B4-BE49-F238E27FC236}">
                <a16:creationId xmlns:a16="http://schemas.microsoft.com/office/drawing/2014/main" id="{251D25CC-5EE4-43FC-935B-7B3932BEE248}"/>
              </a:ext>
            </a:extLst>
          </p:cNvPr>
          <p:cNvPicPr/>
          <p:nvPr/>
        </p:nvPicPr>
        <p:blipFill>
          <a:blip r:embed="rId3">
            <a:extLst>
              <a:ext uri="{28A0092B-C50C-407E-A947-70E740481C1C}">
                <a14:useLocalDpi xmlns:a14="http://schemas.microsoft.com/office/drawing/2010/main" val="0"/>
              </a:ext>
            </a:extLst>
          </a:blip>
          <a:stretch>
            <a:fillRect/>
          </a:stretch>
        </p:blipFill>
        <p:spPr>
          <a:xfrm>
            <a:off x="916067" y="1866238"/>
            <a:ext cx="5266269" cy="3116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787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061982" y="184927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244317" y="1968946"/>
            <a:ext cx="1395817" cy="465305"/>
          </a:xfrm>
          <a:prstGeom prst="roundRect">
            <a:avLst/>
          </a:prstGeom>
          <a:noFill/>
        </p:spPr>
        <p:txBody>
          <a:bodyPr wrap="none" rtlCol="0">
            <a:spAutoFit/>
          </a:bodyPr>
          <a:lstStyle/>
          <a:p>
            <a:pPr algn="ctr"/>
            <a:r>
              <a:rPr lang="en-US" altLang="zh-CN" sz="2133" b="1">
                <a:solidFill>
                  <a:srgbClr val="2FA598"/>
                </a:solidFill>
              </a:rPr>
              <a:t>Code(KEY)</a:t>
            </a:r>
            <a:endParaRPr lang="zh-CN" altLang="en-US" sz="2133" b="1" dirty="0">
              <a:solidFill>
                <a:srgbClr val="2FA598"/>
              </a:solidFill>
            </a:endParaRPr>
          </a:p>
        </p:txBody>
      </p:sp>
      <p:grpSp>
        <p:nvGrpSpPr>
          <p:cNvPr id="37" name="组合 36"/>
          <p:cNvGrpSpPr/>
          <p:nvPr/>
        </p:nvGrpSpPr>
        <p:grpSpPr>
          <a:xfrm>
            <a:off x="7081687" y="264757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081382" y="2716274"/>
            <a:ext cx="1592898" cy="465305"/>
          </a:xfrm>
          <a:prstGeom prst="roundRect">
            <a:avLst/>
          </a:prstGeom>
          <a:noFill/>
        </p:spPr>
        <p:txBody>
          <a:bodyPr wrap="none" rtlCol="0">
            <a:spAutoFit/>
          </a:bodyPr>
          <a:lstStyle/>
          <a:p>
            <a:pPr algn="ctr"/>
            <a:r>
              <a:rPr lang="en-US" altLang="zh-CN" sz="2133" b="1">
                <a:solidFill>
                  <a:srgbClr val="2FA598"/>
                </a:solidFill>
              </a:rPr>
              <a:t>Tên voucher</a:t>
            </a:r>
            <a:endParaRPr lang="zh-CN" altLang="en-US" sz="2133" b="1" dirty="0">
              <a:solidFill>
                <a:srgbClr val="2FA598"/>
              </a:solidFill>
            </a:endParaRPr>
          </a:p>
        </p:txBody>
      </p:sp>
      <p:grpSp>
        <p:nvGrpSpPr>
          <p:cNvPr id="42" name="组合 41"/>
          <p:cNvGrpSpPr/>
          <p:nvPr/>
        </p:nvGrpSpPr>
        <p:grpSpPr>
          <a:xfrm>
            <a:off x="7105979" y="346832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108269" y="3546924"/>
            <a:ext cx="1698062" cy="465305"/>
          </a:xfrm>
          <a:prstGeom prst="roundRect">
            <a:avLst/>
          </a:prstGeom>
          <a:noFill/>
        </p:spPr>
        <p:txBody>
          <a:bodyPr wrap="none" rtlCol="0">
            <a:spAutoFit/>
          </a:bodyPr>
          <a:lstStyle/>
          <a:p>
            <a:pPr algn="ctr"/>
            <a:r>
              <a:rPr lang="en-US" altLang="zh-CN" sz="2133" b="1">
                <a:solidFill>
                  <a:srgbClr val="2FA598"/>
                </a:solidFill>
              </a:rPr>
              <a:t>Tỉ lệ giảm giá</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12">
            <a:extLst>
              <a:ext uri="{FF2B5EF4-FFF2-40B4-BE49-F238E27FC236}">
                <a16:creationId xmlns:a16="http://schemas.microsoft.com/office/drawing/2014/main" id="{5746CBBF-5C0F-4FB7-8BD5-6AF4BB8C432E}"/>
              </a:ext>
            </a:extLst>
          </p:cNvPr>
          <p:cNvPicPr/>
          <p:nvPr/>
        </p:nvPicPr>
        <p:blipFill>
          <a:blip r:embed="rId3">
            <a:extLst>
              <a:ext uri="{28A0092B-C50C-407E-A947-70E740481C1C}">
                <a14:useLocalDpi xmlns:a14="http://schemas.microsoft.com/office/drawing/2010/main" val="0"/>
              </a:ext>
            </a:extLst>
          </a:blip>
          <a:stretch>
            <a:fillRect/>
          </a:stretch>
        </p:blipFill>
        <p:spPr>
          <a:xfrm>
            <a:off x="967409" y="1766985"/>
            <a:ext cx="5331877" cy="3229685"/>
          </a:xfrm>
          <a:prstGeom prst="rect">
            <a:avLst/>
          </a:prstGeom>
          <a:ln>
            <a:noFill/>
          </a:ln>
          <a:effectLst>
            <a:outerShdw blurRad="292100" dist="139700" dir="2700000" algn="tl" rotWithShape="0">
              <a:srgbClr val="333333">
                <a:alpha val="65000"/>
              </a:srgbClr>
            </a:outerShdw>
          </a:effectLst>
        </p:spPr>
      </p:pic>
      <p:grpSp>
        <p:nvGrpSpPr>
          <p:cNvPr id="23" name="组合 41">
            <a:extLst>
              <a:ext uri="{FF2B5EF4-FFF2-40B4-BE49-F238E27FC236}">
                <a16:creationId xmlns:a16="http://schemas.microsoft.com/office/drawing/2014/main" id="{46DD8FAE-EDA4-493F-80CB-5DC7E68AC69F}"/>
              </a:ext>
            </a:extLst>
          </p:cNvPr>
          <p:cNvGrpSpPr/>
          <p:nvPr/>
        </p:nvGrpSpPr>
        <p:grpSpPr>
          <a:xfrm>
            <a:off x="7123215" y="4299654"/>
            <a:ext cx="4767527" cy="576064"/>
            <a:chOff x="4384599" y="1561976"/>
            <a:chExt cx="3575645" cy="432048"/>
          </a:xfrm>
        </p:grpSpPr>
        <p:sp>
          <p:nvSpPr>
            <p:cNvPr id="24" name="圆角矩形 42">
              <a:extLst>
                <a:ext uri="{FF2B5EF4-FFF2-40B4-BE49-F238E27FC236}">
                  <a16:creationId xmlns:a16="http://schemas.microsoft.com/office/drawing/2014/main" id="{C25B4055-59FA-4707-B7AF-94C91627CDFB}"/>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5" name="圆角矩形 43">
              <a:extLst>
                <a:ext uri="{FF2B5EF4-FFF2-40B4-BE49-F238E27FC236}">
                  <a16:creationId xmlns:a16="http://schemas.microsoft.com/office/drawing/2014/main" id="{AFEE7427-ADE5-4349-AA6D-BC0A7A2DF777}"/>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27" name="TextBox 187">
            <a:extLst>
              <a:ext uri="{FF2B5EF4-FFF2-40B4-BE49-F238E27FC236}">
                <a16:creationId xmlns:a16="http://schemas.microsoft.com/office/drawing/2014/main" id="{89C05E7F-C8B1-4445-ADF7-5C66CDCF7C05}"/>
              </a:ext>
            </a:extLst>
          </p:cNvPr>
          <p:cNvSpPr txBox="1"/>
          <p:nvPr/>
        </p:nvSpPr>
        <p:spPr>
          <a:xfrm>
            <a:off x="8838741" y="4378254"/>
            <a:ext cx="2271600" cy="465305"/>
          </a:xfrm>
          <a:prstGeom prst="roundRect">
            <a:avLst/>
          </a:prstGeom>
          <a:noFill/>
        </p:spPr>
        <p:txBody>
          <a:bodyPr wrap="none" rtlCol="0">
            <a:spAutoFit/>
          </a:bodyPr>
          <a:lstStyle/>
          <a:p>
            <a:pPr algn="ctr"/>
            <a:r>
              <a:rPr lang="en-US" altLang="zh-CN" sz="2133" b="1">
                <a:solidFill>
                  <a:srgbClr val="2FA598"/>
                </a:solidFill>
              </a:rPr>
              <a:t>Thời gian áp dụng</a:t>
            </a:r>
            <a:endParaRPr lang="zh-CN" altLang="en-US" sz="2133" b="1" dirty="0">
              <a:solidFill>
                <a:srgbClr val="2FA598"/>
              </a:solidFill>
            </a:endParaRPr>
          </a:p>
        </p:txBody>
      </p:sp>
    </p:spTree>
    <p:extLst>
      <p:ext uri="{BB962C8B-B14F-4D97-AF65-F5344CB8AC3E}">
        <p14:creationId xmlns:p14="http://schemas.microsoft.com/office/powerpoint/2010/main" val="2941567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3600"/>
                                      </p:stCondLst>
                                      <p:childTnLst>
                                        <p:set>
                                          <p:cBhvr>
                                            <p:cTn id="39" dur="1" fill="hold">
                                              <p:stCondLst>
                                                <p:cond delay="0"/>
                                              </p:stCondLst>
                                            </p:cTn>
                                            <p:tgtEl>
                                              <p:spTgt spid="23"/>
                                            </p:tgtEl>
                                            <p:attrNameLst>
                                              <p:attrName>style.visibility</p:attrName>
                                            </p:attrNameLst>
                                          </p:cBhvr>
                                          <p:to>
                                            <p:strVal val="visible"/>
                                          </p:to>
                                        </p:set>
                                        <p:anim calcmode="lin" valueType="num" p14:bounceEnd="60000">
                                          <p:cBhvr additive="base">
                                            <p:cTn id="40"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23"/>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3900"/>
                                      </p:stCondLst>
                                      <p:iterate type="lt">
                                        <p:tmPct val="10000"/>
                                      </p:iterate>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7"/>
                                            </p:tgtEl>
                                            <p:attrNameLst>
                                              <p:attrName>ppt_y</p:attrName>
                                            </p:attrNameLst>
                                          </p:cBhvr>
                                          <p:tavLst>
                                            <p:tav tm="0">
                                              <p:val>
                                                <p:strVal val="#ppt_y"/>
                                              </p:val>
                                            </p:tav>
                                            <p:tav tm="100000">
                                              <p:val>
                                                <p:strVal val="#ppt_y"/>
                                              </p:val>
                                            </p:tav>
                                          </p:tavLst>
                                        </p:anim>
                                        <p:anim calcmode="lin" valueType="num">
                                          <p:cBhvr>
                                            <p:cTn id="4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36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750" fill="hold"/>
                                            <p:tgtEl>
                                              <p:spTgt spid="23"/>
                                            </p:tgtEl>
                                            <p:attrNameLst>
                                              <p:attrName>ppt_x</p:attrName>
                                            </p:attrNameLst>
                                          </p:cBhvr>
                                          <p:tavLst>
                                            <p:tav tm="0">
                                              <p:val>
                                                <p:strVal val="1+#ppt_w/2"/>
                                              </p:val>
                                            </p:tav>
                                            <p:tav tm="100000">
                                              <p:val>
                                                <p:strVal val="#ppt_x"/>
                                              </p:val>
                                            </p:tav>
                                          </p:tavLst>
                                        </p:anim>
                                        <p:anim calcmode="lin" valueType="num">
                                          <p:cBhvr additive="base">
                                            <p:cTn id="41" dur="750" fill="hold"/>
                                            <p:tgtEl>
                                              <p:spTgt spid="23"/>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3900"/>
                                      </p:stCondLst>
                                      <p:iterate type="lt">
                                        <p:tmPct val="10000"/>
                                      </p:iterate>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7"/>
                                            </p:tgtEl>
                                            <p:attrNameLst>
                                              <p:attrName>ppt_y</p:attrName>
                                            </p:attrNameLst>
                                          </p:cBhvr>
                                          <p:tavLst>
                                            <p:tav tm="0">
                                              <p:val>
                                                <p:strVal val="#ppt_y"/>
                                              </p:val>
                                            </p:tav>
                                            <p:tav tm="100000">
                                              <p:val>
                                                <p:strVal val="#ppt_y"/>
                                              </p:val>
                                            </p:tav>
                                          </p:tavLst>
                                        </p:anim>
                                        <p:anim calcmode="lin" valueType="num">
                                          <p:cBhvr>
                                            <p:cTn id="4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2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88" name="Hình ảnh 6">
            <a:extLst>
              <a:ext uri="{FF2B5EF4-FFF2-40B4-BE49-F238E27FC236}">
                <a16:creationId xmlns:a16="http://schemas.microsoft.com/office/drawing/2014/main" id="{76F5F070-CAAD-42FC-A65D-693EC66D4F15}"/>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tretch>
            <a:fillRect/>
          </a:stretch>
        </p:blipFill>
        <p:spPr>
          <a:xfrm>
            <a:off x="806818" y="66258"/>
            <a:ext cx="10664782" cy="6742796"/>
          </a:xfrm>
          <a:prstGeom prst="rect">
            <a:avLst/>
          </a:prstGeom>
        </p:spPr>
      </p:pic>
    </p:spTree>
    <p:extLst>
      <p:ext uri="{BB962C8B-B14F-4D97-AF65-F5344CB8AC3E}">
        <p14:creationId xmlns:p14="http://schemas.microsoft.com/office/powerpoint/2010/main" val="1803967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8" presetClass="emph" presetSubtype="0" fill="hold" nodeType="withEffect">
                                  <p:stCondLst>
                                    <p:cond delay="1500"/>
                                  </p:stCondLst>
                                  <p:childTnLst>
                                    <p:animRot by="10800000">
                                      <p:cBhvr>
                                        <p:cTn id="9" dur="1000" fill="hold"/>
                                        <p:tgtEl>
                                          <p:spTgt spid="16"/>
                                        </p:tgtEl>
                                        <p:attrNameLst>
                                          <p:attrName>r</p:attrName>
                                        </p:attrNameLst>
                                      </p:cBhvr>
                                    </p:animRot>
                                  </p:childTnLst>
                                </p:cTn>
                              </p:par>
                              <p:par>
                                <p:cTn id="10" presetID="10" presetClass="exit" presetSubtype="0" fill="hold" nodeType="withEffect">
                                  <p:stCondLst>
                                    <p:cond delay="1500"/>
                                  </p:stCondLst>
                                  <p:childTnLst>
                                    <p:animEffect transition="out" filter="fade">
                                      <p:cBhvr>
                                        <p:cTn id="11" dur="1000"/>
                                        <p:tgtEl>
                                          <p:spTgt spid="16"/>
                                        </p:tgtEl>
                                      </p:cBhvr>
                                    </p:animEffect>
                                    <p:set>
                                      <p:cBhvr>
                                        <p:cTn id="12" dur="1" fill="hold">
                                          <p:stCondLst>
                                            <p:cond delay="999"/>
                                          </p:stCondLst>
                                        </p:cTn>
                                        <p:tgtEl>
                                          <p:spTgt spid="16"/>
                                        </p:tgtEl>
                                        <p:attrNameLst>
                                          <p:attrName>style.visibility</p:attrName>
                                        </p:attrNameLst>
                                      </p:cBhvr>
                                      <p:to>
                                        <p:strVal val="hidden"/>
                                      </p:to>
                                    </p:set>
                                  </p:childTnLst>
                                </p:cTn>
                              </p:par>
                              <p:par>
                                <p:cTn id="13" presetID="23" presetClass="entr" presetSubtype="528" repeatCount="indefinite" fill="hold" grpId="0" nodeType="withEffect">
                                  <p:stCondLst>
                                    <p:cond delay="2618"/>
                                  </p:stCondLst>
                                  <p:childTnLst>
                                    <p:set>
                                      <p:cBhvr>
                                        <p:cTn id="14" dur="1" fill="hold">
                                          <p:stCondLst>
                                            <p:cond delay="0"/>
                                          </p:stCondLst>
                                        </p:cTn>
                                        <p:tgtEl>
                                          <p:spTgt spid="87"/>
                                        </p:tgtEl>
                                        <p:attrNameLst>
                                          <p:attrName>style.visibility</p:attrName>
                                        </p:attrNameLst>
                                      </p:cBhvr>
                                      <p:to>
                                        <p:strVal val="visible"/>
                                      </p:to>
                                    </p:set>
                                    <p:anim calcmode="lin" valueType="num">
                                      <p:cBhvr>
                                        <p:cTn id="15" dur="3737" fill="hold"/>
                                        <p:tgtEl>
                                          <p:spTgt spid="87"/>
                                        </p:tgtEl>
                                        <p:attrNameLst>
                                          <p:attrName>ppt_w</p:attrName>
                                        </p:attrNameLst>
                                      </p:cBhvr>
                                      <p:tavLst>
                                        <p:tav tm="0">
                                          <p:val>
                                            <p:fltVal val="0"/>
                                          </p:val>
                                        </p:tav>
                                        <p:tav tm="100000">
                                          <p:val>
                                            <p:strVal val="#ppt_w"/>
                                          </p:val>
                                        </p:tav>
                                      </p:tavLst>
                                    </p:anim>
                                    <p:anim calcmode="lin" valueType="num">
                                      <p:cBhvr>
                                        <p:cTn id="16" dur="3737" fill="hold"/>
                                        <p:tgtEl>
                                          <p:spTgt spid="87"/>
                                        </p:tgtEl>
                                        <p:attrNameLst>
                                          <p:attrName>ppt_h</p:attrName>
                                        </p:attrNameLst>
                                      </p:cBhvr>
                                      <p:tavLst>
                                        <p:tav tm="0">
                                          <p:val>
                                            <p:fltVal val="0"/>
                                          </p:val>
                                        </p:tav>
                                        <p:tav tm="100000">
                                          <p:val>
                                            <p:strVal val="#ppt_h"/>
                                          </p:val>
                                        </p:tav>
                                      </p:tavLst>
                                    </p:anim>
                                    <p:anim calcmode="lin" valueType="num">
                                      <p:cBhvr>
                                        <p:cTn id="17" dur="3737" fill="hold"/>
                                        <p:tgtEl>
                                          <p:spTgt spid="87"/>
                                        </p:tgtEl>
                                        <p:attrNameLst>
                                          <p:attrName>ppt_x</p:attrName>
                                        </p:attrNameLst>
                                      </p:cBhvr>
                                      <p:tavLst>
                                        <p:tav tm="0">
                                          <p:val>
                                            <p:fltVal val="0.5"/>
                                          </p:val>
                                        </p:tav>
                                        <p:tav tm="100000">
                                          <p:val>
                                            <p:strVal val="#ppt_x"/>
                                          </p:val>
                                        </p:tav>
                                      </p:tavLst>
                                    </p:anim>
                                    <p:anim calcmode="lin" valueType="num">
                                      <p:cBhvr>
                                        <p:cTn id="18" dur="3737" fill="hold"/>
                                        <p:tgtEl>
                                          <p:spTgt spid="87"/>
                                        </p:tgtEl>
                                        <p:attrNameLst>
                                          <p:attrName>ppt_y</p:attrName>
                                        </p:attrNameLst>
                                      </p:cBhvr>
                                      <p:tavLst>
                                        <p:tav tm="0">
                                          <p:val>
                                            <p:fltVal val="0.5"/>
                                          </p:val>
                                        </p:tav>
                                        <p:tav tm="100000">
                                          <p:val>
                                            <p:strVal val="#ppt_y"/>
                                          </p:val>
                                        </p:tav>
                                      </p:tavLst>
                                    </p:anim>
                                  </p:childTnLst>
                                </p:cTn>
                              </p:par>
                              <p:par>
                                <p:cTn id="19" presetID="23" presetClass="entr" presetSubtype="528" repeatCount="indefinite" fill="hold" grpId="0" nodeType="withEffect">
                                  <p:stCondLst>
                                    <p:cond delay="2252"/>
                                  </p:stCondLst>
                                  <p:childTnLst>
                                    <p:set>
                                      <p:cBhvr>
                                        <p:cTn id="20" dur="1" fill="hold">
                                          <p:stCondLst>
                                            <p:cond delay="0"/>
                                          </p:stCondLst>
                                        </p:cTn>
                                        <p:tgtEl>
                                          <p:spTgt spid="27"/>
                                        </p:tgtEl>
                                        <p:attrNameLst>
                                          <p:attrName>style.visibility</p:attrName>
                                        </p:attrNameLst>
                                      </p:cBhvr>
                                      <p:to>
                                        <p:strVal val="visible"/>
                                      </p:to>
                                    </p:set>
                                    <p:anim calcmode="lin" valueType="num">
                                      <p:cBhvr>
                                        <p:cTn id="21" dur="4136" fill="hold"/>
                                        <p:tgtEl>
                                          <p:spTgt spid="27"/>
                                        </p:tgtEl>
                                        <p:attrNameLst>
                                          <p:attrName>ppt_w</p:attrName>
                                        </p:attrNameLst>
                                      </p:cBhvr>
                                      <p:tavLst>
                                        <p:tav tm="0">
                                          <p:val>
                                            <p:fltVal val="0"/>
                                          </p:val>
                                        </p:tav>
                                        <p:tav tm="100000">
                                          <p:val>
                                            <p:strVal val="#ppt_w"/>
                                          </p:val>
                                        </p:tav>
                                      </p:tavLst>
                                    </p:anim>
                                    <p:anim calcmode="lin" valueType="num">
                                      <p:cBhvr>
                                        <p:cTn id="22" dur="4136" fill="hold"/>
                                        <p:tgtEl>
                                          <p:spTgt spid="27"/>
                                        </p:tgtEl>
                                        <p:attrNameLst>
                                          <p:attrName>ppt_h</p:attrName>
                                        </p:attrNameLst>
                                      </p:cBhvr>
                                      <p:tavLst>
                                        <p:tav tm="0">
                                          <p:val>
                                            <p:fltVal val="0"/>
                                          </p:val>
                                        </p:tav>
                                        <p:tav tm="100000">
                                          <p:val>
                                            <p:strVal val="#ppt_h"/>
                                          </p:val>
                                        </p:tav>
                                      </p:tavLst>
                                    </p:anim>
                                    <p:anim calcmode="lin" valueType="num">
                                      <p:cBhvr>
                                        <p:cTn id="23" dur="4136" fill="hold"/>
                                        <p:tgtEl>
                                          <p:spTgt spid="27"/>
                                        </p:tgtEl>
                                        <p:attrNameLst>
                                          <p:attrName>ppt_x</p:attrName>
                                        </p:attrNameLst>
                                      </p:cBhvr>
                                      <p:tavLst>
                                        <p:tav tm="0">
                                          <p:val>
                                            <p:fltVal val="0.5"/>
                                          </p:val>
                                        </p:tav>
                                        <p:tav tm="100000">
                                          <p:val>
                                            <p:strVal val="#ppt_x"/>
                                          </p:val>
                                        </p:tav>
                                      </p:tavLst>
                                    </p:anim>
                                    <p:anim calcmode="lin" valueType="num">
                                      <p:cBhvr>
                                        <p:cTn id="24" dur="4136" fill="hold"/>
                                        <p:tgtEl>
                                          <p:spTgt spid="27"/>
                                        </p:tgtEl>
                                        <p:attrNameLst>
                                          <p:attrName>ppt_y</p:attrName>
                                        </p:attrNameLst>
                                      </p:cBhvr>
                                      <p:tavLst>
                                        <p:tav tm="0">
                                          <p:val>
                                            <p:fltVal val="0.5"/>
                                          </p:val>
                                        </p:tav>
                                        <p:tav tm="100000">
                                          <p:val>
                                            <p:strVal val="#ppt_y"/>
                                          </p:val>
                                        </p:tav>
                                      </p:tavLst>
                                    </p:anim>
                                  </p:childTnLst>
                                </p:cTn>
                              </p:par>
                              <p:par>
                                <p:cTn id="25" presetID="23" presetClass="entr" presetSubtype="528" repeatCount="indefinite" fill="hold" grpId="0" nodeType="withEffect">
                                  <p:stCondLst>
                                    <p:cond delay="819"/>
                                  </p:stCondLst>
                                  <p:childTnLst>
                                    <p:set>
                                      <p:cBhvr>
                                        <p:cTn id="26" dur="1" fill="hold">
                                          <p:stCondLst>
                                            <p:cond delay="0"/>
                                          </p:stCondLst>
                                        </p:cTn>
                                        <p:tgtEl>
                                          <p:spTgt spid="28"/>
                                        </p:tgtEl>
                                        <p:attrNameLst>
                                          <p:attrName>style.visibility</p:attrName>
                                        </p:attrNameLst>
                                      </p:cBhvr>
                                      <p:to>
                                        <p:strVal val="visible"/>
                                      </p:to>
                                    </p:set>
                                    <p:anim calcmode="lin" valueType="num">
                                      <p:cBhvr>
                                        <p:cTn id="27" dur="4192" fill="hold"/>
                                        <p:tgtEl>
                                          <p:spTgt spid="28"/>
                                        </p:tgtEl>
                                        <p:attrNameLst>
                                          <p:attrName>ppt_w</p:attrName>
                                        </p:attrNameLst>
                                      </p:cBhvr>
                                      <p:tavLst>
                                        <p:tav tm="0">
                                          <p:val>
                                            <p:fltVal val="0"/>
                                          </p:val>
                                        </p:tav>
                                        <p:tav tm="100000">
                                          <p:val>
                                            <p:strVal val="#ppt_w"/>
                                          </p:val>
                                        </p:tav>
                                      </p:tavLst>
                                    </p:anim>
                                    <p:anim calcmode="lin" valueType="num">
                                      <p:cBhvr>
                                        <p:cTn id="28" dur="4192" fill="hold"/>
                                        <p:tgtEl>
                                          <p:spTgt spid="28"/>
                                        </p:tgtEl>
                                        <p:attrNameLst>
                                          <p:attrName>ppt_h</p:attrName>
                                        </p:attrNameLst>
                                      </p:cBhvr>
                                      <p:tavLst>
                                        <p:tav tm="0">
                                          <p:val>
                                            <p:fltVal val="0"/>
                                          </p:val>
                                        </p:tav>
                                        <p:tav tm="100000">
                                          <p:val>
                                            <p:strVal val="#ppt_h"/>
                                          </p:val>
                                        </p:tav>
                                      </p:tavLst>
                                    </p:anim>
                                    <p:anim calcmode="lin" valueType="num">
                                      <p:cBhvr>
                                        <p:cTn id="29" dur="4192" fill="hold"/>
                                        <p:tgtEl>
                                          <p:spTgt spid="28"/>
                                        </p:tgtEl>
                                        <p:attrNameLst>
                                          <p:attrName>ppt_x</p:attrName>
                                        </p:attrNameLst>
                                      </p:cBhvr>
                                      <p:tavLst>
                                        <p:tav tm="0">
                                          <p:val>
                                            <p:fltVal val="0.5"/>
                                          </p:val>
                                        </p:tav>
                                        <p:tav tm="100000">
                                          <p:val>
                                            <p:strVal val="#ppt_x"/>
                                          </p:val>
                                        </p:tav>
                                      </p:tavLst>
                                    </p:anim>
                                    <p:anim calcmode="lin" valueType="num">
                                      <p:cBhvr>
                                        <p:cTn id="30" dur="4192" fill="hold"/>
                                        <p:tgtEl>
                                          <p:spTgt spid="28"/>
                                        </p:tgtEl>
                                        <p:attrNameLst>
                                          <p:attrName>ppt_y</p:attrName>
                                        </p:attrNameLst>
                                      </p:cBhvr>
                                      <p:tavLst>
                                        <p:tav tm="0">
                                          <p:val>
                                            <p:fltVal val="0.5"/>
                                          </p:val>
                                        </p:tav>
                                        <p:tav tm="100000">
                                          <p:val>
                                            <p:strVal val="#ppt_y"/>
                                          </p:val>
                                        </p:tav>
                                      </p:tavLst>
                                    </p:anim>
                                  </p:childTnLst>
                                </p:cTn>
                              </p:par>
                              <p:par>
                                <p:cTn id="31" presetID="23" presetClass="entr" presetSubtype="528" repeatCount="indefinite" fill="hold" grpId="0" nodeType="withEffect">
                                  <p:stCondLst>
                                    <p:cond delay="2021"/>
                                  </p:stCondLst>
                                  <p:childTnLst>
                                    <p:set>
                                      <p:cBhvr>
                                        <p:cTn id="32" dur="1" fill="hold">
                                          <p:stCondLst>
                                            <p:cond delay="0"/>
                                          </p:stCondLst>
                                        </p:cTn>
                                        <p:tgtEl>
                                          <p:spTgt spid="29"/>
                                        </p:tgtEl>
                                        <p:attrNameLst>
                                          <p:attrName>style.visibility</p:attrName>
                                        </p:attrNameLst>
                                      </p:cBhvr>
                                      <p:to>
                                        <p:strVal val="visible"/>
                                      </p:to>
                                    </p:set>
                                    <p:anim calcmode="lin" valueType="num">
                                      <p:cBhvr>
                                        <p:cTn id="33" dur="4580" fill="hold"/>
                                        <p:tgtEl>
                                          <p:spTgt spid="29"/>
                                        </p:tgtEl>
                                        <p:attrNameLst>
                                          <p:attrName>ppt_w</p:attrName>
                                        </p:attrNameLst>
                                      </p:cBhvr>
                                      <p:tavLst>
                                        <p:tav tm="0">
                                          <p:val>
                                            <p:fltVal val="0"/>
                                          </p:val>
                                        </p:tav>
                                        <p:tav tm="100000">
                                          <p:val>
                                            <p:strVal val="#ppt_w"/>
                                          </p:val>
                                        </p:tav>
                                      </p:tavLst>
                                    </p:anim>
                                    <p:anim calcmode="lin" valueType="num">
                                      <p:cBhvr>
                                        <p:cTn id="34" dur="4580" fill="hold"/>
                                        <p:tgtEl>
                                          <p:spTgt spid="29"/>
                                        </p:tgtEl>
                                        <p:attrNameLst>
                                          <p:attrName>ppt_h</p:attrName>
                                        </p:attrNameLst>
                                      </p:cBhvr>
                                      <p:tavLst>
                                        <p:tav tm="0">
                                          <p:val>
                                            <p:fltVal val="0"/>
                                          </p:val>
                                        </p:tav>
                                        <p:tav tm="100000">
                                          <p:val>
                                            <p:strVal val="#ppt_h"/>
                                          </p:val>
                                        </p:tav>
                                      </p:tavLst>
                                    </p:anim>
                                    <p:anim calcmode="lin" valueType="num">
                                      <p:cBhvr>
                                        <p:cTn id="35" dur="4580" fill="hold"/>
                                        <p:tgtEl>
                                          <p:spTgt spid="29"/>
                                        </p:tgtEl>
                                        <p:attrNameLst>
                                          <p:attrName>ppt_x</p:attrName>
                                        </p:attrNameLst>
                                      </p:cBhvr>
                                      <p:tavLst>
                                        <p:tav tm="0">
                                          <p:val>
                                            <p:fltVal val="0.5"/>
                                          </p:val>
                                        </p:tav>
                                        <p:tav tm="100000">
                                          <p:val>
                                            <p:strVal val="#ppt_x"/>
                                          </p:val>
                                        </p:tav>
                                      </p:tavLst>
                                    </p:anim>
                                    <p:anim calcmode="lin" valueType="num">
                                      <p:cBhvr>
                                        <p:cTn id="36" dur="4580" fill="hold"/>
                                        <p:tgtEl>
                                          <p:spTgt spid="29"/>
                                        </p:tgtEl>
                                        <p:attrNameLst>
                                          <p:attrName>ppt_y</p:attrName>
                                        </p:attrNameLst>
                                      </p:cBhvr>
                                      <p:tavLst>
                                        <p:tav tm="0">
                                          <p:val>
                                            <p:fltVal val="0.5"/>
                                          </p:val>
                                        </p:tav>
                                        <p:tav tm="100000">
                                          <p:val>
                                            <p:strVal val="#ppt_y"/>
                                          </p:val>
                                        </p:tav>
                                      </p:tavLst>
                                    </p:anim>
                                  </p:childTnLst>
                                </p:cTn>
                              </p:par>
                              <p:par>
                                <p:cTn id="37" presetID="23" presetClass="entr" presetSubtype="528" repeatCount="indefinite" fill="hold" grpId="0" nodeType="withEffect">
                                  <p:stCondLst>
                                    <p:cond delay="270"/>
                                  </p:stCondLst>
                                  <p:childTnLst>
                                    <p:set>
                                      <p:cBhvr>
                                        <p:cTn id="38" dur="1" fill="hold">
                                          <p:stCondLst>
                                            <p:cond delay="0"/>
                                          </p:stCondLst>
                                        </p:cTn>
                                        <p:tgtEl>
                                          <p:spTgt spid="30"/>
                                        </p:tgtEl>
                                        <p:attrNameLst>
                                          <p:attrName>style.visibility</p:attrName>
                                        </p:attrNameLst>
                                      </p:cBhvr>
                                      <p:to>
                                        <p:strVal val="visible"/>
                                      </p:to>
                                    </p:set>
                                    <p:anim calcmode="lin" valueType="num">
                                      <p:cBhvr>
                                        <p:cTn id="39" dur="4744" fill="hold"/>
                                        <p:tgtEl>
                                          <p:spTgt spid="30"/>
                                        </p:tgtEl>
                                        <p:attrNameLst>
                                          <p:attrName>ppt_w</p:attrName>
                                        </p:attrNameLst>
                                      </p:cBhvr>
                                      <p:tavLst>
                                        <p:tav tm="0">
                                          <p:val>
                                            <p:fltVal val="0"/>
                                          </p:val>
                                        </p:tav>
                                        <p:tav tm="100000">
                                          <p:val>
                                            <p:strVal val="#ppt_w"/>
                                          </p:val>
                                        </p:tav>
                                      </p:tavLst>
                                    </p:anim>
                                    <p:anim calcmode="lin" valueType="num">
                                      <p:cBhvr>
                                        <p:cTn id="40" dur="4744" fill="hold"/>
                                        <p:tgtEl>
                                          <p:spTgt spid="30"/>
                                        </p:tgtEl>
                                        <p:attrNameLst>
                                          <p:attrName>ppt_h</p:attrName>
                                        </p:attrNameLst>
                                      </p:cBhvr>
                                      <p:tavLst>
                                        <p:tav tm="0">
                                          <p:val>
                                            <p:fltVal val="0"/>
                                          </p:val>
                                        </p:tav>
                                        <p:tav tm="100000">
                                          <p:val>
                                            <p:strVal val="#ppt_h"/>
                                          </p:val>
                                        </p:tav>
                                      </p:tavLst>
                                    </p:anim>
                                    <p:anim calcmode="lin" valueType="num">
                                      <p:cBhvr>
                                        <p:cTn id="41" dur="4744" fill="hold"/>
                                        <p:tgtEl>
                                          <p:spTgt spid="30"/>
                                        </p:tgtEl>
                                        <p:attrNameLst>
                                          <p:attrName>ppt_x</p:attrName>
                                        </p:attrNameLst>
                                      </p:cBhvr>
                                      <p:tavLst>
                                        <p:tav tm="0">
                                          <p:val>
                                            <p:fltVal val="0.5"/>
                                          </p:val>
                                        </p:tav>
                                        <p:tav tm="100000">
                                          <p:val>
                                            <p:strVal val="#ppt_x"/>
                                          </p:val>
                                        </p:tav>
                                      </p:tavLst>
                                    </p:anim>
                                    <p:anim calcmode="lin" valueType="num">
                                      <p:cBhvr>
                                        <p:cTn id="42" dur="4744" fill="hold"/>
                                        <p:tgtEl>
                                          <p:spTgt spid="30"/>
                                        </p:tgtEl>
                                        <p:attrNameLst>
                                          <p:attrName>ppt_y</p:attrName>
                                        </p:attrNameLst>
                                      </p:cBhvr>
                                      <p:tavLst>
                                        <p:tav tm="0">
                                          <p:val>
                                            <p:fltVal val="0.5"/>
                                          </p:val>
                                        </p:tav>
                                        <p:tav tm="100000">
                                          <p:val>
                                            <p:strVal val="#ppt_y"/>
                                          </p:val>
                                        </p:tav>
                                      </p:tavLst>
                                    </p:anim>
                                  </p:childTnLst>
                                </p:cTn>
                              </p:par>
                              <p:par>
                                <p:cTn id="43" presetID="23" presetClass="entr" presetSubtype="528" repeatCount="indefinite" fill="hold" grpId="0" nodeType="withEffect">
                                  <p:stCondLst>
                                    <p:cond delay="237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686" fill="hold"/>
                                        <p:tgtEl>
                                          <p:spTgt spid="31"/>
                                        </p:tgtEl>
                                        <p:attrNameLst>
                                          <p:attrName>ppt_w</p:attrName>
                                        </p:attrNameLst>
                                      </p:cBhvr>
                                      <p:tavLst>
                                        <p:tav tm="0">
                                          <p:val>
                                            <p:fltVal val="0"/>
                                          </p:val>
                                        </p:tav>
                                        <p:tav tm="100000">
                                          <p:val>
                                            <p:strVal val="#ppt_w"/>
                                          </p:val>
                                        </p:tav>
                                      </p:tavLst>
                                    </p:anim>
                                    <p:anim calcmode="lin" valueType="num">
                                      <p:cBhvr>
                                        <p:cTn id="46" dur="5686" fill="hold"/>
                                        <p:tgtEl>
                                          <p:spTgt spid="31"/>
                                        </p:tgtEl>
                                        <p:attrNameLst>
                                          <p:attrName>ppt_h</p:attrName>
                                        </p:attrNameLst>
                                      </p:cBhvr>
                                      <p:tavLst>
                                        <p:tav tm="0">
                                          <p:val>
                                            <p:fltVal val="0"/>
                                          </p:val>
                                        </p:tav>
                                        <p:tav tm="100000">
                                          <p:val>
                                            <p:strVal val="#ppt_h"/>
                                          </p:val>
                                        </p:tav>
                                      </p:tavLst>
                                    </p:anim>
                                    <p:anim calcmode="lin" valueType="num">
                                      <p:cBhvr>
                                        <p:cTn id="47" dur="5686" fill="hold"/>
                                        <p:tgtEl>
                                          <p:spTgt spid="31"/>
                                        </p:tgtEl>
                                        <p:attrNameLst>
                                          <p:attrName>ppt_x</p:attrName>
                                        </p:attrNameLst>
                                      </p:cBhvr>
                                      <p:tavLst>
                                        <p:tav tm="0">
                                          <p:val>
                                            <p:fltVal val="0.5"/>
                                          </p:val>
                                        </p:tav>
                                        <p:tav tm="100000">
                                          <p:val>
                                            <p:strVal val="#ppt_x"/>
                                          </p:val>
                                        </p:tav>
                                      </p:tavLst>
                                    </p:anim>
                                    <p:anim calcmode="lin" valueType="num">
                                      <p:cBhvr>
                                        <p:cTn id="48" dur="5686" fill="hold"/>
                                        <p:tgtEl>
                                          <p:spTgt spid="31"/>
                                        </p:tgtEl>
                                        <p:attrNameLst>
                                          <p:attrName>ppt_y</p:attrName>
                                        </p:attrNameLst>
                                      </p:cBhvr>
                                      <p:tavLst>
                                        <p:tav tm="0">
                                          <p:val>
                                            <p:fltVal val="0.5"/>
                                          </p:val>
                                        </p:tav>
                                        <p:tav tm="100000">
                                          <p:val>
                                            <p:strVal val="#ppt_y"/>
                                          </p:val>
                                        </p:tav>
                                      </p:tavLst>
                                    </p:anim>
                                  </p:childTnLst>
                                </p:cTn>
                              </p:par>
                              <p:par>
                                <p:cTn id="49" presetID="23" presetClass="entr" presetSubtype="528" repeatCount="indefinite" fill="hold" grpId="0" nodeType="withEffect">
                                  <p:stCondLst>
                                    <p:cond delay="1022"/>
                                  </p:stCondLst>
                                  <p:childTnLst>
                                    <p:set>
                                      <p:cBhvr>
                                        <p:cTn id="50" dur="1" fill="hold">
                                          <p:stCondLst>
                                            <p:cond delay="0"/>
                                          </p:stCondLst>
                                        </p:cTn>
                                        <p:tgtEl>
                                          <p:spTgt spid="32"/>
                                        </p:tgtEl>
                                        <p:attrNameLst>
                                          <p:attrName>style.visibility</p:attrName>
                                        </p:attrNameLst>
                                      </p:cBhvr>
                                      <p:to>
                                        <p:strVal val="visible"/>
                                      </p:to>
                                    </p:set>
                                    <p:anim calcmode="lin" valueType="num">
                                      <p:cBhvr>
                                        <p:cTn id="51" dur="5850" fill="hold"/>
                                        <p:tgtEl>
                                          <p:spTgt spid="32"/>
                                        </p:tgtEl>
                                        <p:attrNameLst>
                                          <p:attrName>ppt_w</p:attrName>
                                        </p:attrNameLst>
                                      </p:cBhvr>
                                      <p:tavLst>
                                        <p:tav tm="0">
                                          <p:val>
                                            <p:fltVal val="0"/>
                                          </p:val>
                                        </p:tav>
                                        <p:tav tm="100000">
                                          <p:val>
                                            <p:strVal val="#ppt_w"/>
                                          </p:val>
                                        </p:tav>
                                      </p:tavLst>
                                    </p:anim>
                                    <p:anim calcmode="lin" valueType="num">
                                      <p:cBhvr>
                                        <p:cTn id="52" dur="5850" fill="hold"/>
                                        <p:tgtEl>
                                          <p:spTgt spid="32"/>
                                        </p:tgtEl>
                                        <p:attrNameLst>
                                          <p:attrName>ppt_h</p:attrName>
                                        </p:attrNameLst>
                                      </p:cBhvr>
                                      <p:tavLst>
                                        <p:tav tm="0">
                                          <p:val>
                                            <p:fltVal val="0"/>
                                          </p:val>
                                        </p:tav>
                                        <p:tav tm="100000">
                                          <p:val>
                                            <p:strVal val="#ppt_h"/>
                                          </p:val>
                                        </p:tav>
                                      </p:tavLst>
                                    </p:anim>
                                    <p:anim calcmode="lin" valueType="num">
                                      <p:cBhvr>
                                        <p:cTn id="53" dur="5850" fill="hold"/>
                                        <p:tgtEl>
                                          <p:spTgt spid="32"/>
                                        </p:tgtEl>
                                        <p:attrNameLst>
                                          <p:attrName>ppt_x</p:attrName>
                                        </p:attrNameLst>
                                      </p:cBhvr>
                                      <p:tavLst>
                                        <p:tav tm="0">
                                          <p:val>
                                            <p:fltVal val="0.5"/>
                                          </p:val>
                                        </p:tav>
                                        <p:tav tm="100000">
                                          <p:val>
                                            <p:strVal val="#ppt_x"/>
                                          </p:val>
                                        </p:tav>
                                      </p:tavLst>
                                    </p:anim>
                                    <p:anim calcmode="lin" valueType="num">
                                      <p:cBhvr>
                                        <p:cTn id="54" dur="5850" fill="hold"/>
                                        <p:tgtEl>
                                          <p:spTgt spid="32"/>
                                        </p:tgtEl>
                                        <p:attrNameLst>
                                          <p:attrName>ppt_y</p:attrName>
                                        </p:attrNameLst>
                                      </p:cBhvr>
                                      <p:tavLst>
                                        <p:tav tm="0">
                                          <p:val>
                                            <p:fltVal val="0.5"/>
                                          </p:val>
                                        </p:tav>
                                        <p:tav tm="100000">
                                          <p:val>
                                            <p:strVal val="#ppt_y"/>
                                          </p:val>
                                        </p:tav>
                                      </p:tavLst>
                                    </p:anim>
                                  </p:childTnLst>
                                </p:cTn>
                              </p:par>
                              <p:par>
                                <p:cTn id="55" presetID="23" presetClass="entr" presetSubtype="528" repeatCount="indefinite" fill="hold" grpId="0" nodeType="withEffect">
                                  <p:stCondLst>
                                    <p:cond delay="1766"/>
                                  </p:stCondLst>
                                  <p:childTnLst>
                                    <p:set>
                                      <p:cBhvr>
                                        <p:cTn id="56" dur="1" fill="hold">
                                          <p:stCondLst>
                                            <p:cond delay="0"/>
                                          </p:stCondLst>
                                        </p:cTn>
                                        <p:tgtEl>
                                          <p:spTgt spid="33"/>
                                        </p:tgtEl>
                                        <p:attrNameLst>
                                          <p:attrName>style.visibility</p:attrName>
                                        </p:attrNameLst>
                                      </p:cBhvr>
                                      <p:to>
                                        <p:strVal val="visible"/>
                                      </p:to>
                                    </p:set>
                                    <p:anim calcmode="lin" valueType="num">
                                      <p:cBhvr>
                                        <p:cTn id="57" dur="5505" fill="hold"/>
                                        <p:tgtEl>
                                          <p:spTgt spid="33"/>
                                        </p:tgtEl>
                                        <p:attrNameLst>
                                          <p:attrName>ppt_w</p:attrName>
                                        </p:attrNameLst>
                                      </p:cBhvr>
                                      <p:tavLst>
                                        <p:tav tm="0">
                                          <p:val>
                                            <p:fltVal val="0"/>
                                          </p:val>
                                        </p:tav>
                                        <p:tav tm="100000">
                                          <p:val>
                                            <p:strVal val="#ppt_w"/>
                                          </p:val>
                                        </p:tav>
                                      </p:tavLst>
                                    </p:anim>
                                    <p:anim calcmode="lin" valueType="num">
                                      <p:cBhvr>
                                        <p:cTn id="58" dur="5505" fill="hold"/>
                                        <p:tgtEl>
                                          <p:spTgt spid="33"/>
                                        </p:tgtEl>
                                        <p:attrNameLst>
                                          <p:attrName>ppt_h</p:attrName>
                                        </p:attrNameLst>
                                      </p:cBhvr>
                                      <p:tavLst>
                                        <p:tav tm="0">
                                          <p:val>
                                            <p:fltVal val="0"/>
                                          </p:val>
                                        </p:tav>
                                        <p:tav tm="100000">
                                          <p:val>
                                            <p:strVal val="#ppt_h"/>
                                          </p:val>
                                        </p:tav>
                                      </p:tavLst>
                                    </p:anim>
                                    <p:anim calcmode="lin" valueType="num">
                                      <p:cBhvr>
                                        <p:cTn id="59" dur="5505" fill="hold"/>
                                        <p:tgtEl>
                                          <p:spTgt spid="33"/>
                                        </p:tgtEl>
                                        <p:attrNameLst>
                                          <p:attrName>ppt_x</p:attrName>
                                        </p:attrNameLst>
                                      </p:cBhvr>
                                      <p:tavLst>
                                        <p:tav tm="0">
                                          <p:val>
                                            <p:fltVal val="0.5"/>
                                          </p:val>
                                        </p:tav>
                                        <p:tav tm="100000">
                                          <p:val>
                                            <p:strVal val="#ppt_x"/>
                                          </p:val>
                                        </p:tav>
                                      </p:tavLst>
                                    </p:anim>
                                    <p:anim calcmode="lin" valueType="num">
                                      <p:cBhvr>
                                        <p:cTn id="60" dur="5505" fill="hold"/>
                                        <p:tgtEl>
                                          <p:spTgt spid="33"/>
                                        </p:tgtEl>
                                        <p:attrNameLst>
                                          <p:attrName>ppt_y</p:attrName>
                                        </p:attrNameLst>
                                      </p:cBhvr>
                                      <p:tavLst>
                                        <p:tav tm="0">
                                          <p:val>
                                            <p:fltVal val="0.5"/>
                                          </p:val>
                                        </p:tav>
                                        <p:tav tm="100000">
                                          <p:val>
                                            <p:strVal val="#ppt_y"/>
                                          </p:val>
                                        </p:tav>
                                      </p:tavLst>
                                    </p:anim>
                                  </p:childTnLst>
                                </p:cTn>
                              </p:par>
                              <p:par>
                                <p:cTn id="61" presetID="23" presetClass="entr" presetSubtype="528" repeatCount="indefinite" fill="hold" grpId="0" nodeType="withEffect">
                                  <p:stCondLst>
                                    <p:cond delay="2265"/>
                                  </p:stCondLst>
                                  <p:childTnLst>
                                    <p:set>
                                      <p:cBhvr>
                                        <p:cTn id="62" dur="1" fill="hold">
                                          <p:stCondLst>
                                            <p:cond delay="0"/>
                                          </p:stCondLst>
                                        </p:cTn>
                                        <p:tgtEl>
                                          <p:spTgt spid="34"/>
                                        </p:tgtEl>
                                        <p:attrNameLst>
                                          <p:attrName>style.visibility</p:attrName>
                                        </p:attrNameLst>
                                      </p:cBhvr>
                                      <p:to>
                                        <p:strVal val="visible"/>
                                      </p:to>
                                    </p:set>
                                    <p:anim calcmode="lin" valueType="num">
                                      <p:cBhvr>
                                        <p:cTn id="63" dur="4148" fill="hold"/>
                                        <p:tgtEl>
                                          <p:spTgt spid="34"/>
                                        </p:tgtEl>
                                        <p:attrNameLst>
                                          <p:attrName>ppt_w</p:attrName>
                                        </p:attrNameLst>
                                      </p:cBhvr>
                                      <p:tavLst>
                                        <p:tav tm="0">
                                          <p:val>
                                            <p:fltVal val="0"/>
                                          </p:val>
                                        </p:tav>
                                        <p:tav tm="100000">
                                          <p:val>
                                            <p:strVal val="#ppt_w"/>
                                          </p:val>
                                        </p:tav>
                                      </p:tavLst>
                                    </p:anim>
                                    <p:anim calcmode="lin" valueType="num">
                                      <p:cBhvr>
                                        <p:cTn id="64" dur="4148" fill="hold"/>
                                        <p:tgtEl>
                                          <p:spTgt spid="34"/>
                                        </p:tgtEl>
                                        <p:attrNameLst>
                                          <p:attrName>ppt_h</p:attrName>
                                        </p:attrNameLst>
                                      </p:cBhvr>
                                      <p:tavLst>
                                        <p:tav tm="0">
                                          <p:val>
                                            <p:fltVal val="0"/>
                                          </p:val>
                                        </p:tav>
                                        <p:tav tm="100000">
                                          <p:val>
                                            <p:strVal val="#ppt_h"/>
                                          </p:val>
                                        </p:tav>
                                      </p:tavLst>
                                    </p:anim>
                                    <p:anim calcmode="lin" valueType="num">
                                      <p:cBhvr>
                                        <p:cTn id="65" dur="4148" fill="hold"/>
                                        <p:tgtEl>
                                          <p:spTgt spid="34"/>
                                        </p:tgtEl>
                                        <p:attrNameLst>
                                          <p:attrName>ppt_x</p:attrName>
                                        </p:attrNameLst>
                                      </p:cBhvr>
                                      <p:tavLst>
                                        <p:tav tm="0">
                                          <p:val>
                                            <p:fltVal val="0.5"/>
                                          </p:val>
                                        </p:tav>
                                        <p:tav tm="100000">
                                          <p:val>
                                            <p:strVal val="#ppt_x"/>
                                          </p:val>
                                        </p:tav>
                                      </p:tavLst>
                                    </p:anim>
                                    <p:anim calcmode="lin" valueType="num">
                                      <p:cBhvr>
                                        <p:cTn id="66" dur="4148" fill="hold"/>
                                        <p:tgtEl>
                                          <p:spTgt spid="34"/>
                                        </p:tgtEl>
                                        <p:attrNameLst>
                                          <p:attrName>ppt_y</p:attrName>
                                        </p:attrNameLst>
                                      </p:cBhvr>
                                      <p:tavLst>
                                        <p:tav tm="0">
                                          <p:val>
                                            <p:fltVal val="0.5"/>
                                          </p:val>
                                        </p:tav>
                                        <p:tav tm="100000">
                                          <p:val>
                                            <p:strVal val="#ppt_y"/>
                                          </p:val>
                                        </p:tav>
                                      </p:tavLst>
                                    </p:anim>
                                  </p:childTnLst>
                                </p:cTn>
                              </p:par>
                              <p:par>
                                <p:cTn id="67" presetID="23" presetClass="entr" presetSubtype="528" repeatCount="indefinite" fill="hold" grpId="0" nodeType="withEffect">
                                  <p:stCondLst>
                                    <p:cond delay="1903"/>
                                  </p:stCondLst>
                                  <p:childTnLst>
                                    <p:set>
                                      <p:cBhvr>
                                        <p:cTn id="68" dur="1" fill="hold">
                                          <p:stCondLst>
                                            <p:cond delay="0"/>
                                          </p:stCondLst>
                                        </p:cTn>
                                        <p:tgtEl>
                                          <p:spTgt spid="35"/>
                                        </p:tgtEl>
                                        <p:attrNameLst>
                                          <p:attrName>style.visibility</p:attrName>
                                        </p:attrNameLst>
                                      </p:cBhvr>
                                      <p:to>
                                        <p:strVal val="visible"/>
                                      </p:to>
                                    </p:set>
                                    <p:anim calcmode="lin" valueType="num">
                                      <p:cBhvr>
                                        <p:cTn id="69" dur="4859" fill="hold"/>
                                        <p:tgtEl>
                                          <p:spTgt spid="35"/>
                                        </p:tgtEl>
                                        <p:attrNameLst>
                                          <p:attrName>ppt_w</p:attrName>
                                        </p:attrNameLst>
                                      </p:cBhvr>
                                      <p:tavLst>
                                        <p:tav tm="0">
                                          <p:val>
                                            <p:fltVal val="0"/>
                                          </p:val>
                                        </p:tav>
                                        <p:tav tm="100000">
                                          <p:val>
                                            <p:strVal val="#ppt_w"/>
                                          </p:val>
                                        </p:tav>
                                      </p:tavLst>
                                    </p:anim>
                                    <p:anim calcmode="lin" valueType="num">
                                      <p:cBhvr>
                                        <p:cTn id="70" dur="4859" fill="hold"/>
                                        <p:tgtEl>
                                          <p:spTgt spid="35"/>
                                        </p:tgtEl>
                                        <p:attrNameLst>
                                          <p:attrName>ppt_h</p:attrName>
                                        </p:attrNameLst>
                                      </p:cBhvr>
                                      <p:tavLst>
                                        <p:tav tm="0">
                                          <p:val>
                                            <p:fltVal val="0"/>
                                          </p:val>
                                        </p:tav>
                                        <p:tav tm="100000">
                                          <p:val>
                                            <p:strVal val="#ppt_h"/>
                                          </p:val>
                                        </p:tav>
                                      </p:tavLst>
                                    </p:anim>
                                    <p:anim calcmode="lin" valueType="num">
                                      <p:cBhvr>
                                        <p:cTn id="71" dur="4859" fill="hold"/>
                                        <p:tgtEl>
                                          <p:spTgt spid="35"/>
                                        </p:tgtEl>
                                        <p:attrNameLst>
                                          <p:attrName>ppt_x</p:attrName>
                                        </p:attrNameLst>
                                      </p:cBhvr>
                                      <p:tavLst>
                                        <p:tav tm="0">
                                          <p:val>
                                            <p:fltVal val="0.5"/>
                                          </p:val>
                                        </p:tav>
                                        <p:tav tm="100000">
                                          <p:val>
                                            <p:strVal val="#ppt_x"/>
                                          </p:val>
                                        </p:tav>
                                      </p:tavLst>
                                    </p:anim>
                                    <p:anim calcmode="lin" valueType="num">
                                      <p:cBhvr>
                                        <p:cTn id="72" dur="4859" fill="hold"/>
                                        <p:tgtEl>
                                          <p:spTgt spid="35"/>
                                        </p:tgtEl>
                                        <p:attrNameLst>
                                          <p:attrName>ppt_y</p:attrName>
                                        </p:attrNameLst>
                                      </p:cBhvr>
                                      <p:tavLst>
                                        <p:tav tm="0">
                                          <p:val>
                                            <p:fltVal val="0.5"/>
                                          </p:val>
                                        </p:tav>
                                        <p:tav tm="100000">
                                          <p:val>
                                            <p:strVal val="#ppt_y"/>
                                          </p:val>
                                        </p:tav>
                                      </p:tavLst>
                                    </p:anim>
                                  </p:childTnLst>
                                </p:cTn>
                              </p:par>
                              <p:par>
                                <p:cTn id="73" presetID="23" presetClass="entr" presetSubtype="528" repeatCount="indefinite" fill="hold" grpId="0" nodeType="withEffect">
                                  <p:stCondLst>
                                    <p:cond delay="1230"/>
                                  </p:stCondLst>
                                  <p:childTnLst>
                                    <p:set>
                                      <p:cBhvr>
                                        <p:cTn id="74" dur="1" fill="hold">
                                          <p:stCondLst>
                                            <p:cond delay="0"/>
                                          </p:stCondLst>
                                        </p:cTn>
                                        <p:tgtEl>
                                          <p:spTgt spid="36"/>
                                        </p:tgtEl>
                                        <p:attrNameLst>
                                          <p:attrName>style.visibility</p:attrName>
                                        </p:attrNameLst>
                                      </p:cBhvr>
                                      <p:to>
                                        <p:strVal val="visible"/>
                                      </p:to>
                                    </p:set>
                                    <p:anim calcmode="lin" valueType="num">
                                      <p:cBhvr>
                                        <p:cTn id="75" dur="3298" fill="hold"/>
                                        <p:tgtEl>
                                          <p:spTgt spid="36"/>
                                        </p:tgtEl>
                                        <p:attrNameLst>
                                          <p:attrName>ppt_w</p:attrName>
                                        </p:attrNameLst>
                                      </p:cBhvr>
                                      <p:tavLst>
                                        <p:tav tm="0">
                                          <p:val>
                                            <p:fltVal val="0"/>
                                          </p:val>
                                        </p:tav>
                                        <p:tav tm="100000">
                                          <p:val>
                                            <p:strVal val="#ppt_w"/>
                                          </p:val>
                                        </p:tav>
                                      </p:tavLst>
                                    </p:anim>
                                    <p:anim calcmode="lin" valueType="num">
                                      <p:cBhvr>
                                        <p:cTn id="76" dur="3298" fill="hold"/>
                                        <p:tgtEl>
                                          <p:spTgt spid="36"/>
                                        </p:tgtEl>
                                        <p:attrNameLst>
                                          <p:attrName>ppt_h</p:attrName>
                                        </p:attrNameLst>
                                      </p:cBhvr>
                                      <p:tavLst>
                                        <p:tav tm="0">
                                          <p:val>
                                            <p:fltVal val="0"/>
                                          </p:val>
                                        </p:tav>
                                        <p:tav tm="100000">
                                          <p:val>
                                            <p:strVal val="#ppt_h"/>
                                          </p:val>
                                        </p:tav>
                                      </p:tavLst>
                                    </p:anim>
                                    <p:anim calcmode="lin" valueType="num">
                                      <p:cBhvr>
                                        <p:cTn id="77" dur="3298" fill="hold"/>
                                        <p:tgtEl>
                                          <p:spTgt spid="36"/>
                                        </p:tgtEl>
                                        <p:attrNameLst>
                                          <p:attrName>ppt_x</p:attrName>
                                        </p:attrNameLst>
                                      </p:cBhvr>
                                      <p:tavLst>
                                        <p:tav tm="0">
                                          <p:val>
                                            <p:fltVal val="0.5"/>
                                          </p:val>
                                        </p:tav>
                                        <p:tav tm="100000">
                                          <p:val>
                                            <p:strVal val="#ppt_x"/>
                                          </p:val>
                                        </p:tav>
                                      </p:tavLst>
                                    </p:anim>
                                    <p:anim calcmode="lin" valueType="num">
                                      <p:cBhvr>
                                        <p:cTn id="78" dur="3298" fill="hold"/>
                                        <p:tgtEl>
                                          <p:spTgt spid="36"/>
                                        </p:tgtEl>
                                        <p:attrNameLst>
                                          <p:attrName>ppt_y</p:attrName>
                                        </p:attrNameLst>
                                      </p:cBhvr>
                                      <p:tavLst>
                                        <p:tav tm="0">
                                          <p:val>
                                            <p:fltVal val="0.5"/>
                                          </p:val>
                                        </p:tav>
                                        <p:tav tm="100000">
                                          <p:val>
                                            <p:strVal val="#ppt_y"/>
                                          </p:val>
                                        </p:tav>
                                      </p:tavLst>
                                    </p:anim>
                                  </p:childTnLst>
                                </p:cTn>
                              </p:par>
                              <p:par>
                                <p:cTn id="79" presetID="23" presetClass="entr" presetSubtype="528" repeatCount="indefinite" fill="hold" grpId="0" nodeType="withEffect">
                                  <p:stCondLst>
                                    <p:cond delay="2881"/>
                                  </p:stCondLst>
                                  <p:childTnLst>
                                    <p:set>
                                      <p:cBhvr>
                                        <p:cTn id="80" dur="1" fill="hold">
                                          <p:stCondLst>
                                            <p:cond delay="0"/>
                                          </p:stCondLst>
                                        </p:cTn>
                                        <p:tgtEl>
                                          <p:spTgt spid="37"/>
                                        </p:tgtEl>
                                        <p:attrNameLst>
                                          <p:attrName>style.visibility</p:attrName>
                                        </p:attrNameLst>
                                      </p:cBhvr>
                                      <p:to>
                                        <p:strVal val="visible"/>
                                      </p:to>
                                    </p:set>
                                    <p:anim calcmode="lin" valueType="num">
                                      <p:cBhvr>
                                        <p:cTn id="81" dur="3615" fill="hold"/>
                                        <p:tgtEl>
                                          <p:spTgt spid="37"/>
                                        </p:tgtEl>
                                        <p:attrNameLst>
                                          <p:attrName>ppt_w</p:attrName>
                                        </p:attrNameLst>
                                      </p:cBhvr>
                                      <p:tavLst>
                                        <p:tav tm="0">
                                          <p:val>
                                            <p:fltVal val="0"/>
                                          </p:val>
                                        </p:tav>
                                        <p:tav tm="100000">
                                          <p:val>
                                            <p:strVal val="#ppt_w"/>
                                          </p:val>
                                        </p:tav>
                                      </p:tavLst>
                                    </p:anim>
                                    <p:anim calcmode="lin" valueType="num">
                                      <p:cBhvr>
                                        <p:cTn id="82" dur="3615" fill="hold"/>
                                        <p:tgtEl>
                                          <p:spTgt spid="37"/>
                                        </p:tgtEl>
                                        <p:attrNameLst>
                                          <p:attrName>ppt_h</p:attrName>
                                        </p:attrNameLst>
                                      </p:cBhvr>
                                      <p:tavLst>
                                        <p:tav tm="0">
                                          <p:val>
                                            <p:fltVal val="0"/>
                                          </p:val>
                                        </p:tav>
                                        <p:tav tm="100000">
                                          <p:val>
                                            <p:strVal val="#ppt_h"/>
                                          </p:val>
                                        </p:tav>
                                      </p:tavLst>
                                    </p:anim>
                                    <p:anim calcmode="lin" valueType="num">
                                      <p:cBhvr>
                                        <p:cTn id="83" dur="3615" fill="hold"/>
                                        <p:tgtEl>
                                          <p:spTgt spid="37"/>
                                        </p:tgtEl>
                                        <p:attrNameLst>
                                          <p:attrName>ppt_x</p:attrName>
                                        </p:attrNameLst>
                                      </p:cBhvr>
                                      <p:tavLst>
                                        <p:tav tm="0">
                                          <p:val>
                                            <p:fltVal val="0.5"/>
                                          </p:val>
                                        </p:tav>
                                        <p:tav tm="100000">
                                          <p:val>
                                            <p:strVal val="#ppt_x"/>
                                          </p:val>
                                        </p:tav>
                                      </p:tavLst>
                                    </p:anim>
                                    <p:anim calcmode="lin" valueType="num">
                                      <p:cBhvr>
                                        <p:cTn id="84" dur="3615" fill="hold"/>
                                        <p:tgtEl>
                                          <p:spTgt spid="37"/>
                                        </p:tgtEl>
                                        <p:attrNameLst>
                                          <p:attrName>ppt_y</p:attrName>
                                        </p:attrNameLst>
                                      </p:cBhvr>
                                      <p:tavLst>
                                        <p:tav tm="0">
                                          <p:val>
                                            <p:fltVal val="0.5"/>
                                          </p:val>
                                        </p:tav>
                                        <p:tav tm="100000">
                                          <p:val>
                                            <p:strVal val="#ppt_y"/>
                                          </p:val>
                                        </p:tav>
                                      </p:tavLst>
                                    </p:anim>
                                  </p:childTnLst>
                                </p:cTn>
                              </p:par>
                              <p:par>
                                <p:cTn id="85" presetID="23" presetClass="entr" presetSubtype="528" repeatCount="indefinite" fill="hold" grpId="0" nodeType="withEffect">
                                  <p:stCondLst>
                                    <p:cond delay="344"/>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78" fill="hold"/>
                                        <p:tgtEl>
                                          <p:spTgt spid="38"/>
                                        </p:tgtEl>
                                        <p:attrNameLst>
                                          <p:attrName>ppt_w</p:attrName>
                                        </p:attrNameLst>
                                      </p:cBhvr>
                                      <p:tavLst>
                                        <p:tav tm="0">
                                          <p:val>
                                            <p:fltVal val="0"/>
                                          </p:val>
                                        </p:tav>
                                        <p:tav tm="100000">
                                          <p:val>
                                            <p:strVal val="#ppt_w"/>
                                          </p:val>
                                        </p:tav>
                                      </p:tavLst>
                                    </p:anim>
                                    <p:anim calcmode="lin" valueType="num">
                                      <p:cBhvr>
                                        <p:cTn id="88" dur="5078" fill="hold"/>
                                        <p:tgtEl>
                                          <p:spTgt spid="38"/>
                                        </p:tgtEl>
                                        <p:attrNameLst>
                                          <p:attrName>ppt_h</p:attrName>
                                        </p:attrNameLst>
                                      </p:cBhvr>
                                      <p:tavLst>
                                        <p:tav tm="0">
                                          <p:val>
                                            <p:fltVal val="0"/>
                                          </p:val>
                                        </p:tav>
                                        <p:tav tm="100000">
                                          <p:val>
                                            <p:strVal val="#ppt_h"/>
                                          </p:val>
                                        </p:tav>
                                      </p:tavLst>
                                    </p:anim>
                                    <p:anim calcmode="lin" valueType="num">
                                      <p:cBhvr>
                                        <p:cTn id="89" dur="5078" fill="hold"/>
                                        <p:tgtEl>
                                          <p:spTgt spid="38"/>
                                        </p:tgtEl>
                                        <p:attrNameLst>
                                          <p:attrName>ppt_x</p:attrName>
                                        </p:attrNameLst>
                                      </p:cBhvr>
                                      <p:tavLst>
                                        <p:tav tm="0">
                                          <p:val>
                                            <p:fltVal val="0.5"/>
                                          </p:val>
                                        </p:tav>
                                        <p:tav tm="100000">
                                          <p:val>
                                            <p:strVal val="#ppt_x"/>
                                          </p:val>
                                        </p:tav>
                                      </p:tavLst>
                                    </p:anim>
                                    <p:anim calcmode="lin" valueType="num">
                                      <p:cBhvr>
                                        <p:cTn id="90" dur="5078" fill="hold"/>
                                        <p:tgtEl>
                                          <p:spTgt spid="38"/>
                                        </p:tgtEl>
                                        <p:attrNameLst>
                                          <p:attrName>ppt_y</p:attrName>
                                        </p:attrNameLst>
                                      </p:cBhvr>
                                      <p:tavLst>
                                        <p:tav tm="0">
                                          <p:val>
                                            <p:fltVal val="0.5"/>
                                          </p:val>
                                        </p:tav>
                                        <p:tav tm="100000">
                                          <p:val>
                                            <p:strVal val="#ppt_y"/>
                                          </p:val>
                                        </p:tav>
                                      </p:tavLst>
                                    </p:anim>
                                  </p:childTnLst>
                                </p:cTn>
                              </p:par>
                              <p:par>
                                <p:cTn id="91" presetID="23" presetClass="entr" presetSubtype="528" repeatCount="indefinite" fill="hold" grpId="0" nodeType="withEffect">
                                  <p:stCondLst>
                                    <p:cond delay="2770"/>
                                  </p:stCondLst>
                                  <p:childTnLst>
                                    <p:set>
                                      <p:cBhvr>
                                        <p:cTn id="92" dur="1" fill="hold">
                                          <p:stCondLst>
                                            <p:cond delay="0"/>
                                          </p:stCondLst>
                                        </p:cTn>
                                        <p:tgtEl>
                                          <p:spTgt spid="39"/>
                                        </p:tgtEl>
                                        <p:attrNameLst>
                                          <p:attrName>style.visibility</p:attrName>
                                        </p:attrNameLst>
                                      </p:cBhvr>
                                      <p:to>
                                        <p:strVal val="visible"/>
                                      </p:to>
                                    </p:set>
                                    <p:anim calcmode="lin" valueType="num">
                                      <p:cBhvr>
                                        <p:cTn id="93" dur="4513" fill="hold"/>
                                        <p:tgtEl>
                                          <p:spTgt spid="39"/>
                                        </p:tgtEl>
                                        <p:attrNameLst>
                                          <p:attrName>ppt_w</p:attrName>
                                        </p:attrNameLst>
                                      </p:cBhvr>
                                      <p:tavLst>
                                        <p:tav tm="0">
                                          <p:val>
                                            <p:fltVal val="0"/>
                                          </p:val>
                                        </p:tav>
                                        <p:tav tm="100000">
                                          <p:val>
                                            <p:strVal val="#ppt_w"/>
                                          </p:val>
                                        </p:tav>
                                      </p:tavLst>
                                    </p:anim>
                                    <p:anim calcmode="lin" valueType="num">
                                      <p:cBhvr>
                                        <p:cTn id="94" dur="4513" fill="hold"/>
                                        <p:tgtEl>
                                          <p:spTgt spid="39"/>
                                        </p:tgtEl>
                                        <p:attrNameLst>
                                          <p:attrName>ppt_h</p:attrName>
                                        </p:attrNameLst>
                                      </p:cBhvr>
                                      <p:tavLst>
                                        <p:tav tm="0">
                                          <p:val>
                                            <p:fltVal val="0"/>
                                          </p:val>
                                        </p:tav>
                                        <p:tav tm="100000">
                                          <p:val>
                                            <p:strVal val="#ppt_h"/>
                                          </p:val>
                                        </p:tav>
                                      </p:tavLst>
                                    </p:anim>
                                    <p:anim calcmode="lin" valueType="num">
                                      <p:cBhvr>
                                        <p:cTn id="95" dur="4513" fill="hold"/>
                                        <p:tgtEl>
                                          <p:spTgt spid="39"/>
                                        </p:tgtEl>
                                        <p:attrNameLst>
                                          <p:attrName>ppt_x</p:attrName>
                                        </p:attrNameLst>
                                      </p:cBhvr>
                                      <p:tavLst>
                                        <p:tav tm="0">
                                          <p:val>
                                            <p:fltVal val="0.5"/>
                                          </p:val>
                                        </p:tav>
                                        <p:tav tm="100000">
                                          <p:val>
                                            <p:strVal val="#ppt_x"/>
                                          </p:val>
                                        </p:tav>
                                      </p:tavLst>
                                    </p:anim>
                                    <p:anim calcmode="lin" valueType="num">
                                      <p:cBhvr>
                                        <p:cTn id="96" dur="4513" fill="hold"/>
                                        <p:tgtEl>
                                          <p:spTgt spid="39"/>
                                        </p:tgtEl>
                                        <p:attrNameLst>
                                          <p:attrName>ppt_y</p:attrName>
                                        </p:attrNameLst>
                                      </p:cBhvr>
                                      <p:tavLst>
                                        <p:tav tm="0">
                                          <p:val>
                                            <p:fltVal val="0.5"/>
                                          </p:val>
                                        </p:tav>
                                        <p:tav tm="100000">
                                          <p:val>
                                            <p:strVal val="#ppt_y"/>
                                          </p:val>
                                        </p:tav>
                                      </p:tavLst>
                                    </p:anim>
                                  </p:childTnLst>
                                </p:cTn>
                              </p:par>
                              <p:par>
                                <p:cTn id="97" presetID="23" presetClass="entr" presetSubtype="528" repeatCount="indefinite" fill="hold" grpId="0" nodeType="withEffect">
                                  <p:stCondLst>
                                    <p:cond delay="1861"/>
                                  </p:stCondLst>
                                  <p:childTnLst>
                                    <p:set>
                                      <p:cBhvr>
                                        <p:cTn id="98" dur="1" fill="hold">
                                          <p:stCondLst>
                                            <p:cond delay="0"/>
                                          </p:stCondLst>
                                        </p:cTn>
                                        <p:tgtEl>
                                          <p:spTgt spid="40"/>
                                        </p:tgtEl>
                                        <p:attrNameLst>
                                          <p:attrName>style.visibility</p:attrName>
                                        </p:attrNameLst>
                                      </p:cBhvr>
                                      <p:to>
                                        <p:strVal val="visible"/>
                                      </p:to>
                                    </p:set>
                                    <p:anim calcmode="lin" valueType="num">
                                      <p:cBhvr>
                                        <p:cTn id="99" dur="3549" fill="hold"/>
                                        <p:tgtEl>
                                          <p:spTgt spid="40"/>
                                        </p:tgtEl>
                                        <p:attrNameLst>
                                          <p:attrName>ppt_w</p:attrName>
                                        </p:attrNameLst>
                                      </p:cBhvr>
                                      <p:tavLst>
                                        <p:tav tm="0">
                                          <p:val>
                                            <p:fltVal val="0"/>
                                          </p:val>
                                        </p:tav>
                                        <p:tav tm="100000">
                                          <p:val>
                                            <p:strVal val="#ppt_w"/>
                                          </p:val>
                                        </p:tav>
                                      </p:tavLst>
                                    </p:anim>
                                    <p:anim calcmode="lin" valueType="num">
                                      <p:cBhvr>
                                        <p:cTn id="100" dur="3549" fill="hold"/>
                                        <p:tgtEl>
                                          <p:spTgt spid="40"/>
                                        </p:tgtEl>
                                        <p:attrNameLst>
                                          <p:attrName>ppt_h</p:attrName>
                                        </p:attrNameLst>
                                      </p:cBhvr>
                                      <p:tavLst>
                                        <p:tav tm="0">
                                          <p:val>
                                            <p:fltVal val="0"/>
                                          </p:val>
                                        </p:tav>
                                        <p:tav tm="100000">
                                          <p:val>
                                            <p:strVal val="#ppt_h"/>
                                          </p:val>
                                        </p:tav>
                                      </p:tavLst>
                                    </p:anim>
                                    <p:anim calcmode="lin" valueType="num">
                                      <p:cBhvr>
                                        <p:cTn id="101" dur="3549" fill="hold"/>
                                        <p:tgtEl>
                                          <p:spTgt spid="40"/>
                                        </p:tgtEl>
                                        <p:attrNameLst>
                                          <p:attrName>ppt_x</p:attrName>
                                        </p:attrNameLst>
                                      </p:cBhvr>
                                      <p:tavLst>
                                        <p:tav tm="0">
                                          <p:val>
                                            <p:fltVal val="0.5"/>
                                          </p:val>
                                        </p:tav>
                                        <p:tav tm="100000">
                                          <p:val>
                                            <p:strVal val="#ppt_x"/>
                                          </p:val>
                                        </p:tav>
                                      </p:tavLst>
                                    </p:anim>
                                    <p:anim calcmode="lin" valueType="num">
                                      <p:cBhvr>
                                        <p:cTn id="102" dur="3549" fill="hold"/>
                                        <p:tgtEl>
                                          <p:spTgt spid="40"/>
                                        </p:tgtEl>
                                        <p:attrNameLst>
                                          <p:attrName>ppt_y</p:attrName>
                                        </p:attrNameLst>
                                      </p:cBhvr>
                                      <p:tavLst>
                                        <p:tav tm="0">
                                          <p:val>
                                            <p:fltVal val="0.5"/>
                                          </p:val>
                                        </p:tav>
                                        <p:tav tm="100000">
                                          <p:val>
                                            <p:strVal val="#ppt_y"/>
                                          </p:val>
                                        </p:tav>
                                      </p:tavLst>
                                    </p:anim>
                                  </p:childTnLst>
                                </p:cTn>
                              </p:par>
                              <p:par>
                                <p:cTn id="103" presetID="23" presetClass="entr" presetSubtype="528" repeatCount="indefinite" fill="hold" grpId="0" nodeType="withEffect">
                                  <p:stCondLst>
                                    <p:cond delay="1043"/>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974" fill="hold"/>
                                        <p:tgtEl>
                                          <p:spTgt spid="41"/>
                                        </p:tgtEl>
                                        <p:attrNameLst>
                                          <p:attrName>ppt_w</p:attrName>
                                        </p:attrNameLst>
                                      </p:cBhvr>
                                      <p:tavLst>
                                        <p:tav tm="0">
                                          <p:val>
                                            <p:fltVal val="0"/>
                                          </p:val>
                                        </p:tav>
                                        <p:tav tm="100000">
                                          <p:val>
                                            <p:strVal val="#ppt_w"/>
                                          </p:val>
                                        </p:tav>
                                      </p:tavLst>
                                    </p:anim>
                                    <p:anim calcmode="lin" valueType="num">
                                      <p:cBhvr>
                                        <p:cTn id="106" dur="5974" fill="hold"/>
                                        <p:tgtEl>
                                          <p:spTgt spid="41"/>
                                        </p:tgtEl>
                                        <p:attrNameLst>
                                          <p:attrName>ppt_h</p:attrName>
                                        </p:attrNameLst>
                                      </p:cBhvr>
                                      <p:tavLst>
                                        <p:tav tm="0">
                                          <p:val>
                                            <p:fltVal val="0"/>
                                          </p:val>
                                        </p:tav>
                                        <p:tav tm="100000">
                                          <p:val>
                                            <p:strVal val="#ppt_h"/>
                                          </p:val>
                                        </p:tav>
                                      </p:tavLst>
                                    </p:anim>
                                    <p:anim calcmode="lin" valueType="num">
                                      <p:cBhvr>
                                        <p:cTn id="107" dur="5974" fill="hold"/>
                                        <p:tgtEl>
                                          <p:spTgt spid="41"/>
                                        </p:tgtEl>
                                        <p:attrNameLst>
                                          <p:attrName>ppt_x</p:attrName>
                                        </p:attrNameLst>
                                      </p:cBhvr>
                                      <p:tavLst>
                                        <p:tav tm="0">
                                          <p:val>
                                            <p:fltVal val="0.5"/>
                                          </p:val>
                                        </p:tav>
                                        <p:tav tm="100000">
                                          <p:val>
                                            <p:strVal val="#ppt_x"/>
                                          </p:val>
                                        </p:tav>
                                      </p:tavLst>
                                    </p:anim>
                                    <p:anim calcmode="lin" valueType="num">
                                      <p:cBhvr>
                                        <p:cTn id="108" dur="5974" fill="hold"/>
                                        <p:tgtEl>
                                          <p:spTgt spid="41"/>
                                        </p:tgtEl>
                                        <p:attrNameLst>
                                          <p:attrName>ppt_y</p:attrName>
                                        </p:attrNameLst>
                                      </p:cBhvr>
                                      <p:tavLst>
                                        <p:tav tm="0">
                                          <p:val>
                                            <p:fltVal val="0.5"/>
                                          </p:val>
                                        </p:tav>
                                        <p:tav tm="100000">
                                          <p:val>
                                            <p:strVal val="#ppt_y"/>
                                          </p:val>
                                        </p:tav>
                                      </p:tavLst>
                                    </p:anim>
                                  </p:childTnLst>
                                </p:cTn>
                              </p:par>
                              <p:par>
                                <p:cTn id="109" presetID="23" presetClass="entr" presetSubtype="528" repeatCount="indefinite" fill="hold" grpId="0" nodeType="withEffect">
                                  <p:stCondLst>
                                    <p:cond delay="448"/>
                                  </p:stCondLst>
                                  <p:childTnLst>
                                    <p:set>
                                      <p:cBhvr>
                                        <p:cTn id="110" dur="1" fill="hold">
                                          <p:stCondLst>
                                            <p:cond delay="0"/>
                                          </p:stCondLst>
                                        </p:cTn>
                                        <p:tgtEl>
                                          <p:spTgt spid="42"/>
                                        </p:tgtEl>
                                        <p:attrNameLst>
                                          <p:attrName>style.visibility</p:attrName>
                                        </p:attrNameLst>
                                      </p:cBhvr>
                                      <p:to>
                                        <p:strVal val="visible"/>
                                      </p:to>
                                    </p:set>
                                    <p:anim calcmode="lin" valueType="num">
                                      <p:cBhvr>
                                        <p:cTn id="111" dur="4414" fill="hold"/>
                                        <p:tgtEl>
                                          <p:spTgt spid="42"/>
                                        </p:tgtEl>
                                        <p:attrNameLst>
                                          <p:attrName>ppt_w</p:attrName>
                                        </p:attrNameLst>
                                      </p:cBhvr>
                                      <p:tavLst>
                                        <p:tav tm="0">
                                          <p:val>
                                            <p:fltVal val="0"/>
                                          </p:val>
                                        </p:tav>
                                        <p:tav tm="100000">
                                          <p:val>
                                            <p:strVal val="#ppt_w"/>
                                          </p:val>
                                        </p:tav>
                                      </p:tavLst>
                                    </p:anim>
                                    <p:anim calcmode="lin" valueType="num">
                                      <p:cBhvr>
                                        <p:cTn id="112" dur="4414" fill="hold"/>
                                        <p:tgtEl>
                                          <p:spTgt spid="42"/>
                                        </p:tgtEl>
                                        <p:attrNameLst>
                                          <p:attrName>ppt_h</p:attrName>
                                        </p:attrNameLst>
                                      </p:cBhvr>
                                      <p:tavLst>
                                        <p:tav tm="0">
                                          <p:val>
                                            <p:fltVal val="0"/>
                                          </p:val>
                                        </p:tav>
                                        <p:tav tm="100000">
                                          <p:val>
                                            <p:strVal val="#ppt_h"/>
                                          </p:val>
                                        </p:tav>
                                      </p:tavLst>
                                    </p:anim>
                                    <p:anim calcmode="lin" valueType="num">
                                      <p:cBhvr>
                                        <p:cTn id="113" dur="4414" fill="hold"/>
                                        <p:tgtEl>
                                          <p:spTgt spid="42"/>
                                        </p:tgtEl>
                                        <p:attrNameLst>
                                          <p:attrName>ppt_x</p:attrName>
                                        </p:attrNameLst>
                                      </p:cBhvr>
                                      <p:tavLst>
                                        <p:tav tm="0">
                                          <p:val>
                                            <p:fltVal val="0.5"/>
                                          </p:val>
                                        </p:tav>
                                        <p:tav tm="100000">
                                          <p:val>
                                            <p:strVal val="#ppt_x"/>
                                          </p:val>
                                        </p:tav>
                                      </p:tavLst>
                                    </p:anim>
                                    <p:anim calcmode="lin" valueType="num">
                                      <p:cBhvr>
                                        <p:cTn id="114" dur="4414" fill="hold"/>
                                        <p:tgtEl>
                                          <p:spTgt spid="42"/>
                                        </p:tgtEl>
                                        <p:attrNameLst>
                                          <p:attrName>ppt_y</p:attrName>
                                        </p:attrNameLst>
                                      </p:cBhvr>
                                      <p:tavLst>
                                        <p:tav tm="0">
                                          <p:val>
                                            <p:fltVal val="0.5"/>
                                          </p:val>
                                        </p:tav>
                                        <p:tav tm="100000">
                                          <p:val>
                                            <p:strVal val="#ppt_y"/>
                                          </p:val>
                                        </p:tav>
                                      </p:tavLst>
                                    </p:anim>
                                  </p:childTnLst>
                                </p:cTn>
                              </p:par>
                              <p:par>
                                <p:cTn id="115" presetID="23" presetClass="entr" presetSubtype="528" repeatCount="indefinite" fill="hold" grpId="0" nodeType="withEffect">
                                  <p:stCondLst>
                                    <p:cond delay="144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3012" fill="hold"/>
                                        <p:tgtEl>
                                          <p:spTgt spid="43"/>
                                        </p:tgtEl>
                                        <p:attrNameLst>
                                          <p:attrName>ppt_w</p:attrName>
                                        </p:attrNameLst>
                                      </p:cBhvr>
                                      <p:tavLst>
                                        <p:tav tm="0">
                                          <p:val>
                                            <p:fltVal val="0"/>
                                          </p:val>
                                        </p:tav>
                                        <p:tav tm="100000">
                                          <p:val>
                                            <p:strVal val="#ppt_w"/>
                                          </p:val>
                                        </p:tav>
                                      </p:tavLst>
                                    </p:anim>
                                    <p:anim calcmode="lin" valueType="num">
                                      <p:cBhvr>
                                        <p:cTn id="118" dur="3012" fill="hold"/>
                                        <p:tgtEl>
                                          <p:spTgt spid="43"/>
                                        </p:tgtEl>
                                        <p:attrNameLst>
                                          <p:attrName>ppt_h</p:attrName>
                                        </p:attrNameLst>
                                      </p:cBhvr>
                                      <p:tavLst>
                                        <p:tav tm="0">
                                          <p:val>
                                            <p:fltVal val="0"/>
                                          </p:val>
                                        </p:tav>
                                        <p:tav tm="100000">
                                          <p:val>
                                            <p:strVal val="#ppt_h"/>
                                          </p:val>
                                        </p:tav>
                                      </p:tavLst>
                                    </p:anim>
                                    <p:anim calcmode="lin" valueType="num">
                                      <p:cBhvr>
                                        <p:cTn id="119" dur="3012" fill="hold"/>
                                        <p:tgtEl>
                                          <p:spTgt spid="43"/>
                                        </p:tgtEl>
                                        <p:attrNameLst>
                                          <p:attrName>ppt_x</p:attrName>
                                        </p:attrNameLst>
                                      </p:cBhvr>
                                      <p:tavLst>
                                        <p:tav tm="0">
                                          <p:val>
                                            <p:fltVal val="0.5"/>
                                          </p:val>
                                        </p:tav>
                                        <p:tav tm="100000">
                                          <p:val>
                                            <p:strVal val="#ppt_x"/>
                                          </p:val>
                                        </p:tav>
                                      </p:tavLst>
                                    </p:anim>
                                    <p:anim calcmode="lin" valueType="num">
                                      <p:cBhvr>
                                        <p:cTn id="120" dur="3012" fill="hold"/>
                                        <p:tgtEl>
                                          <p:spTgt spid="43"/>
                                        </p:tgtEl>
                                        <p:attrNameLst>
                                          <p:attrName>ppt_y</p:attrName>
                                        </p:attrNameLst>
                                      </p:cBhvr>
                                      <p:tavLst>
                                        <p:tav tm="0">
                                          <p:val>
                                            <p:fltVal val="0.5"/>
                                          </p:val>
                                        </p:tav>
                                        <p:tav tm="100000">
                                          <p:val>
                                            <p:strVal val="#ppt_y"/>
                                          </p:val>
                                        </p:tav>
                                      </p:tavLst>
                                    </p:anim>
                                  </p:childTnLst>
                                </p:cTn>
                              </p:par>
                              <p:par>
                                <p:cTn id="121" presetID="23" presetClass="entr" presetSubtype="528" repeatCount="indefinite" fill="hold" grpId="0" nodeType="withEffect">
                                  <p:stCondLst>
                                    <p:cond delay="658"/>
                                  </p:stCondLst>
                                  <p:childTnLst>
                                    <p:set>
                                      <p:cBhvr>
                                        <p:cTn id="122" dur="1" fill="hold">
                                          <p:stCondLst>
                                            <p:cond delay="0"/>
                                          </p:stCondLst>
                                        </p:cTn>
                                        <p:tgtEl>
                                          <p:spTgt spid="44"/>
                                        </p:tgtEl>
                                        <p:attrNameLst>
                                          <p:attrName>style.visibility</p:attrName>
                                        </p:attrNameLst>
                                      </p:cBhvr>
                                      <p:to>
                                        <p:strVal val="visible"/>
                                      </p:to>
                                    </p:set>
                                    <p:anim calcmode="lin" valueType="num">
                                      <p:cBhvr>
                                        <p:cTn id="123" dur="4278" fill="hold"/>
                                        <p:tgtEl>
                                          <p:spTgt spid="44"/>
                                        </p:tgtEl>
                                        <p:attrNameLst>
                                          <p:attrName>ppt_w</p:attrName>
                                        </p:attrNameLst>
                                      </p:cBhvr>
                                      <p:tavLst>
                                        <p:tav tm="0">
                                          <p:val>
                                            <p:fltVal val="0"/>
                                          </p:val>
                                        </p:tav>
                                        <p:tav tm="100000">
                                          <p:val>
                                            <p:strVal val="#ppt_w"/>
                                          </p:val>
                                        </p:tav>
                                      </p:tavLst>
                                    </p:anim>
                                    <p:anim calcmode="lin" valueType="num">
                                      <p:cBhvr>
                                        <p:cTn id="124" dur="4278" fill="hold"/>
                                        <p:tgtEl>
                                          <p:spTgt spid="44"/>
                                        </p:tgtEl>
                                        <p:attrNameLst>
                                          <p:attrName>ppt_h</p:attrName>
                                        </p:attrNameLst>
                                      </p:cBhvr>
                                      <p:tavLst>
                                        <p:tav tm="0">
                                          <p:val>
                                            <p:fltVal val="0"/>
                                          </p:val>
                                        </p:tav>
                                        <p:tav tm="100000">
                                          <p:val>
                                            <p:strVal val="#ppt_h"/>
                                          </p:val>
                                        </p:tav>
                                      </p:tavLst>
                                    </p:anim>
                                    <p:anim calcmode="lin" valueType="num">
                                      <p:cBhvr>
                                        <p:cTn id="125" dur="4278" fill="hold"/>
                                        <p:tgtEl>
                                          <p:spTgt spid="44"/>
                                        </p:tgtEl>
                                        <p:attrNameLst>
                                          <p:attrName>ppt_x</p:attrName>
                                        </p:attrNameLst>
                                      </p:cBhvr>
                                      <p:tavLst>
                                        <p:tav tm="0">
                                          <p:val>
                                            <p:fltVal val="0.5"/>
                                          </p:val>
                                        </p:tav>
                                        <p:tav tm="100000">
                                          <p:val>
                                            <p:strVal val="#ppt_x"/>
                                          </p:val>
                                        </p:tav>
                                      </p:tavLst>
                                    </p:anim>
                                    <p:anim calcmode="lin" valueType="num">
                                      <p:cBhvr>
                                        <p:cTn id="126" dur="4278" fill="hold"/>
                                        <p:tgtEl>
                                          <p:spTgt spid="44"/>
                                        </p:tgtEl>
                                        <p:attrNameLst>
                                          <p:attrName>ppt_y</p:attrName>
                                        </p:attrNameLst>
                                      </p:cBhvr>
                                      <p:tavLst>
                                        <p:tav tm="0">
                                          <p:val>
                                            <p:fltVal val="0.5"/>
                                          </p:val>
                                        </p:tav>
                                        <p:tav tm="100000">
                                          <p:val>
                                            <p:strVal val="#ppt_y"/>
                                          </p:val>
                                        </p:tav>
                                      </p:tavLst>
                                    </p:anim>
                                  </p:childTnLst>
                                </p:cTn>
                              </p:par>
                              <p:par>
                                <p:cTn id="127" presetID="23" presetClass="entr" presetSubtype="528" repeatCount="indefinite" fill="hold" grpId="0" nodeType="withEffect">
                                  <p:stCondLst>
                                    <p:cond delay="2981"/>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3866" fill="hold"/>
                                        <p:tgtEl>
                                          <p:spTgt spid="45"/>
                                        </p:tgtEl>
                                        <p:attrNameLst>
                                          <p:attrName>ppt_w</p:attrName>
                                        </p:attrNameLst>
                                      </p:cBhvr>
                                      <p:tavLst>
                                        <p:tav tm="0">
                                          <p:val>
                                            <p:fltVal val="0"/>
                                          </p:val>
                                        </p:tav>
                                        <p:tav tm="100000">
                                          <p:val>
                                            <p:strVal val="#ppt_w"/>
                                          </p:val>
                                        </p:tav>
                                      </p:tavLst>
                                    </p:anim>
                                    <p:anim calcmode="lin" valueType="num">
                                      <p:cBhvr>
                                        <p:cTn id="130" dur="3866" fill="hold"/>
                                        <p:tgtEl>
                                          <p:spTgt spid="45"/>
                                        </p:tgtEl>
                                        <p:attrNameLst>
                                          <p:attrName>ppt_h</p:attrName>
                                        </p:attrNameLst>
                                      </p:cBhvr>
                                      <p:tavLst>
                                        <p:tav tm="0">
                                          <p:val>
                                            <p:fltVal val="0"/>
                                          </p:val>
                                        </p:tav>
                                        <p:tav tm="100000">
                                          <p:val>
                                            <p:strVal val="#ppt_h"/>
                                          </p:val>
                                        </p:tav>
                                      </p:tavLst>
                                    </p:anim>
                                    <p:anim calcmode="lin" valueType="num">
                                      <p:cBhvr>
                                        <p:cTn id="131" dur="3866" fill="hold"/>
                                        <p:tgtEl>
                                          <p:spTgt spid="45"/>
                                        </p:tgtEl>
                                        <p:attrNameLst>
                                          <p:attrName>ppt_x</p:attrName>
                                        </p:attrNameLst>
                                      </p:cBhvr>
                                      <p:tavLst>
                                        <p:tav tm="0">
                                          <p:val>
                                            <p:fltVal val="0.5"/>
                                          </p:val>
                                        </p:tav>
                                        <p:tav tm="100000">
                                          <p:val>
                                            <p:strVal val="#ppt_x"/>
                                          </p:val>
                                        </p:tav>
                                      </p:tavLst>
                                    </p:anim>
                                    <p:anim calcmode="lin" valueType="num">
                                      <p:cBhvr>
                                        <p:cTn id="132" dur="3866" fill="hold"/>
                                        <p:tgtEl>
                                          <p:spTgt spid="45"/>
                                        </p:tgtEl>
                                        <p:attrNameLst>
                                          <p:attrName>ppt_y</p:attrName>
                                        </p:attrNameLst>
                                      </p:cBhvr>
                                      <p:tavLst>
                                        <p:tav tm="0">
                                          <p:val>
                                            <p:fltVal val="0.5"/>
                                          </p:val>
                                        </p:tav>
                                        <p:tav tm="100000">
                                          <p:val>
                                            <p:strVal val="#ppt_y"/>
                                          </p:val>
                                        </p:tav>
                                      </p:tavLst>
                                    </p:anim>
                                  </p:childTnLst>
                                </p:cTn>
                              </p:par>
                              <p:par>
                                <p:cTn id="133" presetID="23" presetClass="entr" presetSubtype="528" repeatCount="indefinite" fill="hold" grpId="0" nodeType="withEffect">
                                  <p:stCondLst>
                                    <p:cond delay="391"/>
                                  </p:stCondLst>
                                  <p:childTnLst>
                                    <p:set>
                                      <p:cBhvr>
                                        <p:cTn id="134" dur="1" fill="hold">
                                          <p:stCondLst>
                                            <p:cond delay="0"/>
                                          </p:stCondLst>
                                        </p:cTn>
                                        <p:tgtEl>
                                          <p:spTgt spid="46"/>
                                        </p:tgtEl>
                                        <p:attrNameLst>
                                          <p:attrName>style.visibility</p:attrName>
                                        </p:attrNameLst>
                                      </p:cBhvr>
                                      <p:to>
                                        <p:strVal val="visible"/>
                                      </p:to>
                                    </p:set>
                                    <p:anim calcmode="lin" valueType="num">
                                      <p:cBhvr>
                                        <p:cTn id="135" dur="5258" fill="hold"/>
                                        <p:tgtEl>
                                          <p:spTgt spid="46"/>
                                        </p:tgtEl>
                                        <p:attrNameLst>
                                          <p:attrName>ppt_w</p:attrName>
                                        </p:attrNameLst>
                                      </p:cBhvr>
                                      <p:tavLst>
                                        <p:tav tm="0">
                                          <p:val>
                                            <p:fltVal val="0"/>
                                          </p:val>
                                        </p:tav>
                                        <p:tav tm="100000">
                                          <p:val>
                                            <p:strVal val="#ppt_w"/>
                                          </p:val>
                                        </p:tav>
                                      </p:tavLst>
                                    </p:anim>
                                    <p:anim calcmode="lin" valueType="num">
                                      <p:cBhvr>
                                        <p:cTn id="136" dur="5258" fill="hold"/>
                                        <p:tgtEl>
                                          <p:spTgt spid="46"/>
                                        </p:tgtEl>
                                        <p:attrNameLst>
                                          <p:attrName>ppt_h</p:attrName>
                                        </p:attrNameLst>
                                      </p:cBhvr>
                                      <p:tavLst>
                                        <p:tav tm="0">
                                          <p:val>
                                            <p:fltVal val="0"/>
                                          </p:val>
                                        </p:tav>
                                        <p:tav tm="100000">
                                          <p:val>
                                            <p:strVal val="#ppt_h"/>
                                          </p:val>
                                        </p:tav>
                                      </p:tavLst>
                                    </p:anim>
                                    <p:anim calcmode="lin" valueType="num">
                                      <p:cBhvr>
                                        <p:cTn id="137" dur="5258" fill="hold"/>
                                        <p:tgtEl>
                                          <p:spTgt spid="46"/>
                                        </p:tgtEl>
                                        <p:attrNameLst>
                                          <p:attrName>ppt_x</p:attrName>
                                        </p:attrNameLst>
                                      </p:cBhvr>
                                      <p:tavLst>
                                        <p:tav tm="0">
                                          <p:val>
                                            <p:fltVal val="0.5"/>
                                          </p:val>
                                        </p:tav>
                                        <p:tav tm="100000">
                                          <p:val>
                                            <p:strVal val="#ppt_x"/>
                                          </p:val>
                                        </p:tav>
                                      </p:tavLst>
                                    </p:anim>
                                    <p:anim calcmode="lin" valueType="num">
                                      <p:cBhvr>
                                        <p:cTn id="138" dur="5258" fill="hold"/>
                                        <p:tgtEl>
                                          <p:spTgt spid="46"/>
                                        </p:tgtEl>
                                        <p:attrNameLst>
                                          <p:attrName>ppt_y</p:attrName>
                                        </p:attrNameLst>
                                      </p:cBhvr>
                                      <p:tavLst>
                                        <p:tav tm="0">
                                          <p:val>
                                            <p:fltVal val="0.5"/>
                                          </p:val>
                                        </p:tav>
                                        <p:tav tm="100000">
                                          <p:val>
                                            <p:strVal val="#ppt_y"/>
                                          </p:val>
                                        </p:tav>
                                      </p:tavLst>
                                    </p:anim>
                                  </p:childTnLst>
                                </p:cTn>
                              </p:par>
                              <p:par>
                                <p:cTn id="139" presetID="23" presetClass="entr" presetSubtype="528" repeatCount="indefinite" fill="hold" grpId="0" nodeType="withEffect">
                                  <p:stCondLst>
                                    <p:cond delay="87"/>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674" fill="hold"/>
                                        <p:tgtEl>
                                          <p:spTgt spid="47"/>
                                        </p:tgtEl>
                                        <p:attrNameLst>
                                          <p:attrName>ppt_w</p:attrName>
                                        </p:attrNameLst>
                                      </p:cBhvr>
                                      <p:tavLst>
                                        <p:tav tm="0">
                                          <p:val>
                                            <p:fltVal val="0"/>
                                          </p:val>
                                        </p:tav>
                                        <p:tav tm="100000">
                                          <p:val>
                                            <p:strVal val="#ppt_w"/>
                                          </p:val>
                                        </p:tav>
                                      </p:tavLst>
                                    </p:anim>
                                    <p:anim calcmode="lin" valueType="num">
                                      <p:cBhvr>
                                        <p:cTn id="142" dur="5674" fill="hold"/>
                                        <p:tgtEl>
                                          <p:spTgt spid="47"/>
                                        </p:tgtEl>
                                        <p:attrNameLst>
                                          <p:attrName>ppt_h</p:attrName>
                                        </p:attrNameLst>
                                      </p:cBhvr>
                                      <p:tavLst>
                                        <p:tav tm="0">
                                          <p:val>
                                            <p:fltVal val="0"/>
                                          </p:val>
                                        </p:tav>
                                        <p:tav tm="100000">
                                          <p:val>
                                            <p:strVal val="#ppt_h"/>
                                          </p:val>
                                        </p:tav>
                                      </p:tavLst>
                                    </p:anim>
                                    <p:anim calcmode="lin" valueType="num">
                                      <p:cBhvr>
                                        <p:cTn id="143" dur="5674" fill="hold"/>
                                        <p:tgtEl>
                                          <p:spTgt spid="47"/>
                                        </p:tgtEl>
                                        <p:attrNameLst>
                                          <p:attrName>ppt_x</p:attrName>
                                        </p:attrNameLst>
                                      </p:cBhvr>
                                      <p:tavLst>
                                        <p:tav tm="0">
                                          <p:val>
                                            <p:fltVal val="0.5"/>
                                          </p:val>
                                        </p:tav>
                                        <p:tav tm="100000">
                                          <p:val>
                                            <p:strVal val="#ppt_x"/>
                                          </p:val>
                                        </p:tav>
                                      </p:tavLst>
                                    </p:anim>
                                    <p:anim calcmode="lin" valueType="num">
                                      <p:cBhvr>
                                        <p:cTn id="144" dur="5674" fill="hold"/>
                                        <p:tgtEl>
                                          <p:spTgt spid="47"/>
                                        </p:tgtEl>
                                        <p:attrNameLst>
                                          <p:attrName>ppt_y</p:attrName>
                                        </p:attrNameLst>
                                      </p:cBhvr>
                                      <p:tavLst>
                                        <p:tav tm="0">
                                          <p:val>
                                            <p:fltVal val="0.5"/>
                                          </p:val>
                                        </p:tav>
                                        <p:tav tm="100000">
                                          <p:val>
                                            <p:strVal val="#ppt_y"/>
                                          </p:val>
                                        </p:tav>
                                      </p:tavLst>
                                    </p:anim>
                                  </p:childTnLst>
                                </p:cTn>
                              </p:par>
                              <p:par>
                                <p:cTn id="145" presetID="23" presetClass="entr" presetSubtype="528" repeatCount="indefinite" fill="hold" grpId="0" nodeType="withEffect">
                                  <p:stCondLst>
                                    <p:cond delay="1036"/>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466" fill="hold"/>
                                        <p:tgtEl>
                                          <p:spTgt spid="48"/>
                                        </p:tgtEl>
                                        <p:attrNameLst>
                                          <p:attrName>ppt_w</p:attrName>
                                        </p:attrNameLst>
                                      </p:cBhvr>
                                      <p:tavLst>
                                        <p:tav tm="0">
                                          <p:val>
                                            <p:fltVal val="0"/>
                                          </p:val>
                                        </p:tav>
                                        <p:tav tm="100000">
                                          <p:val>
                                            <p:strVal val="#ppt_w"/>
                                          </p:val>
                                        </p:tav>
                                      </p:tavLst>
                                    </p:anim>
                                    <p:anim calcmode="lin" valueType="num">
                                      <p:cBhvr>
                                        <p:cTn id="148" dur="5466" fill="hold"/>
                                        <p:tgtEl>
                                          <p:spTgt spid="48"/>
                                        </p:tgtEl>
                                        <p:attrNameLst>
                                          <p:attrName>ppt_h</p:attrName>
                                        </p:attrNameLst>
                                      </p:cBhvr>
                                      <p:tavLst>
                                        <p:tav tm="0">
                                          <p:val>
                                            <p:fltVal val="0"/>
                                          </p:val>
                                        </p:tav>
                                        <p:tav tm="100000">
                                          <p:val>
                                            <p:strVal val="#ppt_h"/>
                                          </p:val>
                                        </p:tav>
                                      </p:tavLst>
                                    </p:anim>
                                    <p:anim calcmode="lin" valueType="num">
                                      <p:cBhvr>
                                        <p:cTn id="149" dur="5466" fill="hold"/>
                                        <p:tgtEl>
                                          <p:spTgt spid="48"/>
                                        </p:tgtEl>
                                        <p:attrNameLst>
                                          <p:attrName>ppt_x</p:attrName>
                                        </p:attrNameLst>
                                      </p:cBhvr>
                                      <p:tavLst>
                                        <p:tav tm="0">
                                          <p:val>
                                            <p:fltVal val="0.5"/>
                                          </p:val>
                                        </p:tav>
                                        <p:tav tm="100000">
                                          <p:val>
                                            <p:strVal val="#ppt_x"/>
                                          </p:val>
                                        </p:tav>
                                      </p:tavLst>
                                    </p:anim>
                                    <p:anim calcmode="lin" valueType="num">
                                      <p:cBhvr>
                                        <p:cTn id="150" dur="5466" fill="hold"/>
                                        <p:tgtEl>
                                          <p:spTgt spid="48"/>
                                        </p:tgtEl>
                                        <p:attrNameLst>
                                          <p:attrName>ppt_y</p:attrName>
                                        </p:attrNameLst>
                                      </p:cBhvr>
                                      <p:tavLst>
                                        <p:tav tm="0">
                                          <p:val>
                                            <p:fltVal val="0.5"/>
                                          </p:val>
                                        </p:tav>
                                        <p:tav tm="100000">
                                          <p:val>
                                            <p:strVal val="#ppt_y"/>
                                          </p:val>
                                        </p:tav>
                                      </p:tavLst>
                                    </p:anim>
                                  </p:childTnLst>
                                </p:cTn>
                              </p:par>
                              <p:par>
                                <p:cTn id="151" presetID="23" presetClass="entr" presetSubtype="528" repeatCount="indefinite" fill="hold" grpId="0" nodeType="withEffect">
                                  <p:stCondLst>
                                    <p:cond delay="1643"/>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3531" fill="hold"/>
                                        <p:tgtEl>
                                          <p:spTgt spid="49"/>
                                        </p:tgtEl>
                                        <p:attrNameLst>
                                          <p:attrName>ppt_w</p:attrName>
                                        </p:attrNameLst>
                                      </p:cBhvr>
                                      <p:tavLst>
                                        <p:tav tm="0">
                                          <p:val>
                                            <p:fltVal val="0"/>
                                          </p:val>
                                        </p:tav>
                                        <p:tav tm="100000">
                                          <p:val>
                                            <p:strVal val="#ppt_w"/>
                                          </p:val>
                                        </p:tav>
                                      </p:tavLst>
                                    </p:anim>
                                    <p:anim calcmode="lin" valueType="num">
                                      <p:cBhvr>
                                        <p:cTn id="154" dur="3531" fill="hold"/>
                                        <p:tgtEl>
                                          <p:spTgt spid="49"/>
                                        </p:tgtEl>
                                        <p:attrNameLst>
                                          <p:attrName>ppt_h</p:attrName>
                                        </p:attrNameLst>
                                      </p:cBhvr>
                                      <p:tavLst>
                                        <p:tav tm="0">
                                          <p:val>
                                            <p:fltVal val="0"/>
                                          </p:val>
                                        </p:tav>
                                        <p:tav tm="100000">
                                          <p:val>
                                            <p:strVal val="#ppt_h"/>
                                          </p:val>
                                        </p:tav>
                                      </p:tavLst>
                                    </p:anim>
                                    <p:anim calcmode="lin" valueType="num">
                                      <p:cBhvr>
                                        <p:cTn id="155" dur="3531" fill="hold"/>
                                        <p:tgtEl>
                                          <p:spTgt spid="49"/>
                                        </p:tgtEl>
                                        <p:attrNameLst>
                                          <p:attrName>ppt_x</p:attrName>
                                        </p:attrNameLst>
                                      </p:cBhvr>
                                      <p:tavLst>
                                        <p:tav tm="0">
                                          <p:val>
                                            <p:fltVal val="0.5"/>
                                          </p:val>
                                        </p:tav>
                                        <p:tav tm="100000">
                                          <p:val>
                                            <p:strVal val="#ppt_x"/>
                                          </p:val>
                                        </p:tav>
                                      </p:tavLst>
                                    </p:anim>
                                    <p:anim calcmode="lin" valueType="num">
                                      <p:cBhvr>
                                        <p:cTn id="156" dur="3531" fill="hold"/>
                                        <p:tgtEl>
                                          <p:spTgt spid="49"/>
                                        </p:tgtEl>
                                        <p:attrNameLst>
                                          <p:attrName>ppt_y</p:attrName>
                                        </p:attrNameLst>
                                      </p:cBhvr>
                                      <p:tavLst>
                                        <p:tav tm="0">
                                          <p:val>
                                            <p:fltVal val="0.5"/>
                                          </p:val>
                                        </p:tav>
                                        <p:tav tm="100000">
                                          <p:val>
                                            <p:strVal val="#ppt_y"/>
                                          </p:val>
                                        </p:tav>
                                      </p:tavLst>
                                    </p:anim>
                                  </p:childTnLst>
                                </p:cTn>
                              </p:par>
                              <p:par>
                                <p:cTn id="157" presetID="23" presetClass="entr" presetSubtype="528" repeatCount="indefinite" fill="hold" grpId="0" nodeType="withEffect">
                                  <p:stCondLst>
                                    <p:cond delay="2769"/>
                                  </p:stCondLst>
                                  <p:childTnLst>
                                    <p:set>
                                      <p:cBhvr>
                                        <p:cTn id="158" dur="1" fill="hold">
                                          <p:stCondLst>
                                            <p:cond delay="0"/>
                                          </p:stCondLst>
                                        </p:cTn>
                                        <p:tgtEl>
                                          <p:spTgt spid="50"/>
                                        </p:tgtEl>
                                        <p:attrNameLst>
                                          <p:attrName>style.visibility</p:attrName>
                                        </p:attrNameLst>
                                      </p:cBhvr>
                                      <p:to>
                                        <p:strVal val="visible"/>
                                      </p:to>
                                    </p:set>
                                    <p:anim calcmode="lin" valueType="num">
                                      <p:cBhvr>
                                        <p:cTn id="159" dur="3326" fill="hold"/>
                                        <p:tgtEl>
                                          <p:spTgt spid="50"/>
                                        </p:tgtEl>
                                        <p:attrNameLst>
                                          <p:attrName>ppt_w</p:attrName>
                                        </p:attrNameLst>
                                      </p:cBhvr>
                                      <p:tavLst>
                                        <p:tav tm="0">
                                          <p:val>
                                            <p:fltVal val="0"/>
                                          </p:val>
                                        </p:tav>
                                        <p:tav tm="100000">
                                          <p:val>
                                            <p:strVal val="#ppt_w"/>
                                          </p:val>
                                        </p:tav>
                                      </p:tavLst>
                                    </p:anim>
                                    <p:anim calcmode="lin" valueType="num">
                                      <p:cBhvr>
                                        <p:cTn id="160" dur="3326" fill="hold"/>
                                        <p:tgtEl>
                                          <p:spTgt spid="50"/>
                                        </p:tgtEl>
                                        <p:attrNameLst>
                                          <p:attrName>ppt_h</p:attrName>
                                        </p:attrNameLst>
                                      </p:cBhvr>
                                      <p:tavLst>
                                        <p:tav tm="0">
                                          <p:val>
                                            <p:fltVal val="0"/>
                                          </p:val>
                                        </p:tav>
                                        <p:tav tm="100000">
                                          <p:val>
                                            <p:strVal val="#ppt_h"/>
                                          </p:val>
                                        </p:tav>
                                      </p:tavLst>
                                    </p:anim>
                                    <p:anim calcmode="lin" valueType="num">
                                      <p:cBhvr>
                                        <p:cTn id="161" dur="3326" fill="hold"/>
                                        <p:tgtEl>
                                          <p:spTgt spid="50"/>
                                        </p:tgtEl>
                                        <p:attrNameLst>
                                          <p:attrName>ppt_x</p:attrName>
                                        </p:attrNameLst>
                                      </p:cBhvr>
                                      <p:tavLst>
                                        <p:tav tm="0">
                                          <p:val>
                                            <p:fltVal val="0.5"/>
                                          </p:val>
                                        </p:tav>
                                        <p:tav tm="100000">
                                          <p:val>
                                            <p:strVal val="#ppt_x"/>
                                          </p:val>
                                        </p:tav>
                                      </p:tavLst>
                                    </p:anim>
                                    <p:anim calcmode="lin" valueType="num">
                                      <p:cBhvr>
                                        <p:cTn id="162" dur="3326" fill="hold"/>
                                        <p:tgtEl>
                                          <p:spTgt spid="50"/>
                                        </p:tgtEl>
                                        <p:attrNameLst>
                                          <p:attrName>ppt_y</p:attrName>
                                        </p:attrNameLst>
                                      </p:cBhvr>
                                      <p:tavLst>
                                        <p:tav tm="0">
                                          <p:val>
                                            <p:fltVal val="0.5"/>
                                          </p:val>
                                        </p:tav>
                                        <p:tav tm="100000">
                                          <p:val>
                                            <p:strVal val="#ppt_y"/>
                                          </p:val>
                                        </p:tav>
                                      </p:tavLst>
                                    </p:anim>
                                  </p:childTnLst>
                                </p:cTn>
                              </p:par>
                              <p:par>
                                <p:cTn id="163" presetID="23" presetClass="entr" presetSubtype="528" repeatCount="indefinite" fill="hold" grpId="0" nodeType="withEffect">
                                  <p:stCondLst>
                                    <p:cond delay="1615"/>
                                  </p:stCondLst>
                                  <p:childTnLst>
                                    <p:set>
                                      <p:cBhvr>
                                        <p:cTn id="164" dur="1" fill="hold">
                                          <p:stCondLst>
                                            <p:cond delay="0"/>
                                          </p:stCondLst>
                                        </p:cTn>
                                        <p:tgtEl>
                                          <p:spTgt spid="51"/>
                                        </p:tgtEl>
                                        <p:attrNameLst>
                                          <p:attrName>style.visibility</p:attrName>
                                        </p:attrNameLst>
                                      </p:cBhvr>
                                      <p:to>
                                        <p:strVal val="visible"/>
                                      </p:to>
                                    </p:set>
                                    <p:anim calcmode="lin" valueType="num">
                                      <p:cBhvr>
                                        <p:cTn id="165" dur="3031" fill="hold"/>
                                        <p:tgtEl>
                                          <p:spTgt spid="51"/>
                                        </p:tgtEl>
                                        <p:attrNameLst>
                                          <p:attrName>ppt_w</p:attrName>
                                        </p:attrNameLst>
                                      </p:cBhvr>
                                      <p:tavLst>
                                        <p:tav tm="0">
                                          <p:val>
                                            <p:fltVal val="0"/>
                                          </p:val>
                                        </p:tav>
                                        <p:tav tm="100000">
                                          <p:val>
                                            <p:strVal val="#ppt_w"/>
                                          </p:val>
                                        </p:tav>
                                      </p:tavLst>
                                    </p:anim>
                                    <p:anim calcmode="lin" valueType="num">
                                      <p:cBhvr>
                                        <p:cTn id="166" dur="3031" fill="hold"/>
                                        <p:tgtEl>
                                          <p:spTgt spid="51"/>
                                        </p:tgtEl>
                                        <p:attrNameLst>
                                          <p:attrName>ppt_h</p:attrName>
                                        </p:attrNameLst>
                                      </p:cBhvr>
                                      <p:tavLst>
                                        <p:tav tm="0">
                                          <p:val>
                                            <p:fltVal val="0"/>
                                          </p:val>
                                        </p:tav>
                                        <p:tav tm="100000">
                                          <p:val>
                                            <p:strVal val="#ppt_h"/>
                                          </p:val>
                                        </p:tav>
                                      </p:tavLst>
                                    </p:anim>
                                    <p:anim calcmode="lin" valueType="num">
                                      <p:cBhvr>
                                        <p:cTn id="167" dur="3031" fill="hold"/>
                                        <p:tgtEl>
                                          <p:spTgt spid="51"/>
                                        </p:tgtEl>
                                        <p:attrNameLst>
                                          <p:attrName>ppt_x</p:attrName>
                                        </p:attrNameLst>
                                      </p:cBhvr>
                                      <p:tavLst>
                                        <p:tav tm="0">
                                          <p:val>
                                            <p:fltVal val="0.5"/>
                                          </p:val>
                                        </p:tav>
                                        <p:tav tm="100000">
                                          <p:val>
                                            <p:strVal val="#ppt_x"/>
                                          </p:val>
                                        </p:tav>
                                      </p:tavLst>
                                    </p:anim>
                                    <p:anim calcmode="lin" valueType="num">
                                      <p:cBhvr>
                                        <p:cTn id="168" dur="3031" fill="hold"/>
                                        <p:tgtEl>
                                          <p:spTgt spid="51"/>
                                        </p:tgtEl>
                                        <p:attrNameLst>
                                          <p:attrName>ppt_y</p:attrName>
                                        </p:attrNameLst>
                                      </p:cBhvr>
                                      <p:tavLst>
                                        <p:tav tm="0">
                                          <p:val>
                                            <p:fltVal val="0.5"/>
                                          </p:val>
                                        </p:tav>
                                        <p:tav tm="100000">
                                          <p:val>
                                            <p:strVal val="#ppt_y"/>
                                          </p:val>
                                        </p:tav>
                                      </p:tavLst>
                                    </p:anim>
                                  </p:childTnLst>
                                </p:cTn>
                              </p:par>
                              <p:par>
                                <p:cTn id="169" presetID="23" presetClass="entr" presetSubtype="528" repeatCount="indefinite" fill="hold" grpId="0" nodeType="withEffect">
                                  <p:stCondLst>
                                    <p:cond delay="1219"/>
                                  </p:stCondLst>
                                  <p:childTnLst>
                                    <p:set>
                                      <p:cBhvr>
                                        <p:cTn id="170" dur="1" fill="hold">
                                          <p:stCondLst>
                                            <p:cond delay="0"/>
                                          </p:stCondLst>
                                        </p:cTn>
                                        <p:tgtEl>
                                          <p:spTgt spid="52"/>
                                        </p:tgtEl>
                                        <p:attrNameLst>
                                          <p:attrName>style.visibility</p:attrName>
                                        </p:attrNameLst>
                                      </p:cBhvr>
                                      <p:to>
                                        <p:strVal val="visible"/>
                                      </p:to>
                                    </p:set>
                                    <p:anim calcmode="lin" valueType="num">
                                      <p:cBhvr>
                                        <p:cTn id="171" dur="3455" fill="hold"/>
                                        <p:tgtEl>
                                          <p:spTgt spid="52"/>
                                        </p:tgtEl>
                                        <p:attrNameLst>
                                          <p:attrName>ppt_w</p:attrName>
                                        </p:attrNameLst>
                                      </p:cBhvr>
                                      <p:tavLst>
                                        <p:tav tm="0">
                                          <p:val>
                                            <p:fltVal val="0"/>
                                          </p:val>
                                        </p:tav>
                                        <p:tav tm="100000">
                                          <p:val>
                                            <p:strVal val="#ppt_w"/>
                                          </p:val>
                                        </p:tav>
                                      </p:tavLst>
                                    </p:anim>
                                    <p:anim calcmode="lin" valueType="num">
                                      <p:cBhvr>
                                        <p:cTn id="172" dur="3455" fill="hold"/>
                                        <p:tgtEl>
                                          <p:spTgt spid="52"/>
                                        </p:tgtEl>
                                        <p:attrNameLst>
                                          <p:attrName>ppt_h</p:attrName>
                                        </p:attrNameLst>
                                      </p:cBhvr>
                                      <p:tavLst>
                                        <p:tav tm="0">
                                          <p:val>
                                            <p:fltVal val="0"/>
                                          </p:val>
                                        </p:tav>
                                        <p:tav tm="100000">
                                          <p:val>
                                            <p:strVal val="#ppt_h"/>
                                          </p:val>
                                        </p:tav>
                                      </p:tavLst>
                                    </p:anim>
                                    <p:anim calcmode="lin" valueType="num">
                                      <p:cBhvr>
                                        <p:cTn id="173" dur="3455" fill="hold"/>
                                        <p:tgtEl>
                                          <p:spTgt spid="52"/>
                                        </p:tgtEl>
                                        <p:attrNameLst>
                                          <p:attrName>ppt_x</p:attrName>
                                        </p:attrNameLst>
                                      </p:cBhvr>
                                      <p:tavLst>
                                        <p:tav tm="0">
                                          <p:val>
                                            <p:fltVal val="0.5"/>
                                          </p:val>
                                        </p:tav>
                                        <p:tav tm="100000">
                                          <p:val>
                                            <p:strVal val="#ppt_x"/>
                                          </p:val>
                                        </p:tav>
                                      </p:tavLst>
                                    </p:anim>
                                    <p:anim calcmode="lin" valueType="num">
                                      <p:cBhvr>
                                        <p:cTn id="174" dur="3455" fill="hold"/>
                                        <p:tgtEl>
                                          <p:spTgt spid="52"/>
                                        </p:tgtEl>
                                        <p:attrNameLst>
                                          <p:attrName>ppt_y</p:attrName>
                                        </p:attrNameLst>
                                      </p:cBhvr>
                                      <p:tavLst>
                                        <p:tav tm="0">
                                          <p:val>
                                            <p:fltVal val="0.5"/>
                                          </p:val>
                                        </p:tav>
                                        <p:tav tm="100000">
                                          <p:val>
                                            <p:strVal val="#ppt_y"/>
                                          </p:val>
                                        </p:tav>
                                      </p:tavLst>
                                    </p:anim>
                                  </p:childTnLst>
                                </p:cTn>
                              </p:par>
                              <p:par>
                                <p:cTn id="175" presetID="23" presetClass="entr" presetSubtype="528" repeatCount="indefinite" fill="hold" grpId="0" nodeType="withEffect">
                                  <p:stCondLst>
                                    <p:cond delay="2542"/>
                                  </p:stCondLst>
                                  <p:childTnLst>
                                    <p:set>
                                      <p:cBhvr>
                                        <p:cTn id="176" dur="1" fill="hold">
                                          <p:stCondLst>
                                            <p:cond delay="0"/>
                                          </p:stCondLst>
                                        </p:cTn>
                                        <p:tgtEl>
                                          <p:spTgt spid="53"/>
                                        </p:tgtEl>
                                        <p:attrNameLst>
                                          <p:attrName>style.visibility</p:attrName>
                                        </p:attrNameLst>
                                      </p:cBhvr>
                                      <p:to>
                                        <p:strVal val="visible"/>
                                      </p:to>
                                    </p:set>
                                    <p:anim calcmode="lin" valueType="num">
                                      <p:cBhvr>
                                        <p:cTn id="177" dur="4132" fill="hold"/>
                                        <p:tgtEl>
                                          <p:spTgt spid="53"/>
                                        </p:tgtEl>
                                        <p:attrNameLst>
                                          <p:attrName>ppt_w</p:attrName>
                                        </p:attrNameLst>
                                      </p:cBhvr>
                                      <p:tavLst>
                                        <p:tav tm="0">
                                          <p:val>
                                            <p:fltVal val="0"/>
                                          </p:val>
                                        </p:tav>
                                        <p:tav tm="100000">
                                          <p:val>
                                            <p:strVal val="#ppt_w"/>
                                          </p:val>
                                        </p:tav>
                                      </p:tavLst>
                                    </p:anim>
                                    <p:anim calcmode="lin" valueType="num">
                                      <p:cBhvr>
                                        <p:cTn id="178" dur="4132" fill="hold"/>
                                        <p:tgtEl>
                                          <p:spTgt spid="53"/>
                                        </p:tgtEl>
                                        <p:attrNameLst>
                                          <p:attrName>ppt_h</p:attrName>
                                        </p:attrNameLst>
                                      </p:cBhvr>
                                      <p:tavLst>
                                        <p:tav tm="0">
                                          <p:val>
                                            <p:fltVal val="0"/>
                                          </p:val>
                                        </p:tav>
                                        <p:tav tm="100000">
                                          <p:val>
                                            <p:strVal val="#ppt_h"/>
                                          </p:val>
                                        </p:tav>
                                      </p:tavLst>
                                    </p:anim>
                                    <p:anim calcmode="lin" valueType="num">
                                      <p:cBhvr>
                                        <p:cTn id="179" dur="4132" fill="hold"/>
                                        <p:tgtEl>
                                          <p:spTgt spid="53"/>
                                        </p:tgtEl>
                                        <p:attrNameLst>
                                          <p:attrName>ppt_x</p:attrName>
                                        </p:attrNameLst>
                                      </p:cBhvr>
                                      <p:tavLst>
                                        <p:tav tm="0">
                                          <p:val>
                                            <p:fltVal val="0.5"/>
                                          </p:val>
                                        </p:tav>
                                        <p:tav tm="100000">
                                          <p:val>
                                            <p:strVal val="#ppt_x"/>
                                          </p:val>
                                        </p:tav>
                                      </p:tavLst>
                                    </p:anim>
                                    <p:anim calcmode="lin" valueType="num">
                                      <p:cBhvr>
                                        <p:cTn id="180" dur="4132" fill="hold"/>
                                        <p:tgtEl>
                                          <p:spTgt spid="53"/>
                                        </p:tgtEl>
                                        <p:attrNameLst>
                                          <p:attrName>ppt_y</p:attrName>
                                        </p:attrNameLst>
                                      </p:cBhvr>
                                      <p:tavLst>
                                        <p:tav tm="0">
                                          <p:val>
                                            <p:fltVal val="0.5"/>
                                          </p:val>
                                        </p:tav>
                                        <p:tav tm="100000">
                                          <p:val>
                                            <p:strVal val="#ppt_y"/>
                                          </p:val>
                                        </p:tav>
                                      </p:tavLst>
                                    </p:anim>
                                  </p:childTnLst>
                                </p:cTn>
                              </p:par>
                              <p:par>
                                <p:cTn id="181" presetID="23" presetClass="entr" presetSubtype="528" repeatCount="indefinite" fill="hold" grpId="0" nodeType="withEffect">
                                  <p:stCondLst>
                                    <p:cond delay="2479"/>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3564" fill="hold"/>
                                        <p:tgtEl>
                                          <p:spTgt spid="54"/>
                                        </p:tgtEl>
                                        <p:attrNameLst>
                                          <p:attrName>ppt_w</p:attrName>
                                        </p:attrNameLst>
                                      </p:cBhvr>
                                      <p:tavLst>
                                        <p:tav tm="0">
                                          <p:val>
                                            <p:fltVal val="0"/>
                                          </p:val>
                                        </p:tav>
                                        <p:tav tm="100000">
                                          <p:val>
                                            <p:strVal val="#ppt_w"/>
                                          </p:val>
                                        </p:tav>
                                      </p:tavLst>
                                    </p:anim>
                                    <p:anim calcmode="lin" valueType="num">
                                      <p:cBhvr>
                                        <p:cTn id="184" dur="3564" fill="hold"/>
                                        <p:tgtEl>
                                          <p:spTgt spid="54"/>
                                        </p:tgtEl>
                                        <p:attrNameLst>
                                          <p:attrName>ppt_h</p:attrName>
                                        </p:attrNameLst>
                                      </p:cBhvr>
                                      <p:tavLst>
                                        <p:tav tm="0">
                                          <p:val>
                                            <p:fltVal val="0"/>
                                          </p:val>
                                        </p:tav>
                                        <p:tav tm="100000">
                                          <p:val>
                                            <p:strVal val="#ppt_h"/>
                                          </p:val>
                                        </p:tav>
                                      </p:tavLst>
                                    </p:anim>
                                    <p:anim calcmode="lin" valueType="num">
                                      <p:cBhvr>
                                        <p:cTn id="185" dur="3564" fill="hold"/>
                                        <p:tgtEl>
                                          <p:spTgt spid="54"/>
                                        </p:tgtEl>
                                        <p:attrNameLst>
                                          <p:attrName>ppt_x</p:attrName>
                                        </p:attrNameLst>
                                      </p:cBhvr>
                                      <p:tavLst>
                                        <p:tav tm="0">
                                          <p:val>
                                            <p:fltVal val="0.5"/>
                                          </p:val>
                                        </p:tav>
                                        <p:tav tm="100000">
                                          <p:val>
                                            <p:strVal val="#ppt_x"/>
                                          </p:val>
                                        </p:tav>
                                      </p:tavLst>
                                    </p:anim>
                                    <p:anim calcmode="lin" valueType="num">
                                      <p:cBhvr>
                                        <p:cTn id="186" dur="3564" fill="hold"/>
                                        <p:tgtEl>
                                          <p:spTgt spid="54"/>
                                        </p:tgtEl>
                                        <p:attrNameLst>
                                          <p:attrName>ppt_y</p:attrName>
                                        </p:attrNameLst>
                                      </p:cBhvr>
                                      <p:tavLst>
                                        <p:tav tm="0">
                                          <p:val>
                                            <p:fltVal val="0.5"/>
                                          </p:val>
                                        </p:tav>
                                        <p:tav tm="100000">
                                          <p:val>
                                            <p:strVal val="#ppt_y"/>
                                          </p:val>
                                        </p:tav>
                                      </p:tavLst>
                                    </p:anim>
                                  </p:childTnLst>
                                </p:cTn>
                              </p:par>
                              <p:par>
                                <p:cTn id="187" presetID="23" presetClass="entr" presetSubtype="528" repeatCount="indefinite" fill="hold" grpId="0" nodeType="withEffect">
                                  <p:stCondLst>
                                    <p:cond delay="2017"/>
                                  </p:stCondLst>
                                  <p:childTnLst>
                                    <p:set>
                                      <p:cBhvr>
                                        <p:cTn id="188" dur="1" fill="hold">
                                          <p:stCondLst>
                                            <p:cond delay="0"/>
                                          </p:stCondLst>
                                        </p:cTn>
                                        <p:tgtEl>
                                          <p:spTgt spid="55"/>
                                        </p:tgtEl>
                                        <p:attrNameLst>
                                          <p:attrName>style.visibility</p:attrName>
                                        </p:attrNameLst>
                                      </p:cBhvr>
                                      <p:to>
                                        <p:strVal val="visible"/>
                                      </p:to>
                                    </p:set>
                                    <p:anim calcmode="lin" valueType="num">
                                      <p:cBhvr>
                                        <p:cTn id="189" dur="5939" fill="hold"/>
                                        <p:tgtEl>
                                          <p:spTgt spid="55"/>
                                        </p:tgtEl>
                                        <p:attrNameLst>
                                          <p:attrName>ppt_w</p:attrName>
                                        </p:attrNameLst>
                                      </p:cBhvr>
                                      <p:tavLst>
                                        <p:tav tm="0">
                                          <p:val>
                                            <p:fltVal val="0"/>
                                          </p:val>
                                        </p:tav>
                                        <p:tav tm="100000">
                                          <p:val>
                                            <p:strVal val="#ppt_w"/>
                                          </p:val>
                                        </p:tav>
                                      </p:tavLst>
                                    </p:anim>
                                    <p:anim calcmode="lin" valueType="num">
                                      <p:cBhvr>
                                        <p:cTn id="190" dur="5939" fill="hold"/>
                                        <p:tgtEl>
                                          <p:spTgt spid="55"/>
                                        </p:tgtEl>
                                        <p:attrNameLst>
                                          <p:attrName>ppt_h</p:attrName>
                                        </p:attrNameLst>
                                      </p:cBhvr>
                                      <p:tavLst>
                                        <p:tav tm="0">
                                          <p:val>
                                            <p:fltVal val="0"/>
                                          </p:val>
                                        </p:tav>
                                        <p:tav tm="100000">
                                          <p:val>
                                            <p:strVal val="#ppt_h"/>
                                          </p:val>
                                        </p:tav>
                                      </p:tavLst>
                                    </p:anim>
                                    <p:anim calcmode="lin" valueType="num">
                                      <p:cBhvr>
                                        <p:cTn id="191" dur="5939" fill="hold"/>
                                        <p:tgtEl>
                                          <p:spTgt spid="55"/>
                                        </p:tgtEl>
                                        <p:attrNameLst>
                                          <p:attrName>ppt_x</p:attrName>
                                        </p:attrNameLst>
                                      </p:cBhvr>
                                      <p:tavLst>
                                        <p:tav tm="0">
                                          <p:val>
                                            <p:fltVal val="0.5"/>
                                          </p:val>
                                        </p:tav>
                                        <p:tav tm="100000">
                                          <p:val>
                                            <p:strVal val="#ppt_x"/>
                                          </p:val>
                                        </p:tav>
                                      </p:tavLst>
                                    </p:anim>
                                    <p:anim calcmode="lin" valueType="num">
                                      <p:cBhvr>
                                        <p:cTn id="192" dur="5939" fill="hold"/>
                                        <p:tgtEl>
                                          <p:spTgt spid="55"/>
                                        </p:tgtEl>
                                        <p:attrNameLst>
                                          <p:attrName>ppt_y</p:attrName>
                                        </p:attrNameLst>
                                      </p:cBhvr>
                                      <p:tavLst>
                                        <p:tav tm="0">
                                          <p:val>
                                            <p:fltVal val="0.5"/>
                                          </p:val>
                                        </p:tav>
                                        <p:tav tm="100000">
                                          <p:val>
                                            <p:strVal val="#ppt_y"/>
                                          </p:val>
                                        </p:tav>
                                      </p:tavLst>
                                    </p:anim>
                                  </p:childTnLst>
                                </p:cTn>
                              </p:par>
                              <p:par>
                                <p:cTn id="193" presetID="23" presetClass="entr" presetSubtype="528" repeatCount="indefinite" fill="hold" grpId="0" nodeType="withEffect">
                                  <p:stCondLst>
                                    <p:cond delay="2166"/>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5616" fill="hold"/>
                                        <p:tgtEl>
                                          <p:spTgt spid="56"/>
                                        </p:tgtEl>
                                        <p:attrNameLst>
                                          <p:attrName>ppt_w</p:attrName>
                                        </p:attrNameLst>
                                      </p:cBhvr>
                                      <p:tavLst>
                                        <p:tav tm="0">
                                          <p:val>
                                            <p:fltVal val="0"/>
                                          </p:val>
                                        </p:tav>
                                        <p:tav tm="100000">
                                          <p:val>
                                            <p:strVal val="#ppt_w"/>
                                          </p:val>
                                        </p:tav>
                                      </p:tavLst>
                                    </p:anim>
                                    <p:anim calcmode="lin" valueType="num">
                                      <p:cBhvr>
                                        <p:cTn id="196" dur="5616" fill="hold"/>
                                        <p:tgtEl>
                                          <p:spTgt spid="56"/>
                                        </p:tgtEl>
                                        <p:attrNameLst>
                                          <p:attrName>ppt_h</p:attrName>
                                        </p:attrNameLst>
                                      </p:cBhvr>
                                      <p:tavLst>
                                        <p:tav tm="0">
                                          <p:val>
                                            <p:fltVal val="0"/>
                                          </p:val>
                                        </p:tav>
                                        <p:tav tm="100000">
                                          <p:val>
                                            <p:strVal val="#ppt_h"/>
                                          </p:val>
                                        </p:tav>
                                      </p:tavLst>
                                    </p:anim>
                                    <p:anim calcmode="lin" valueType="num">
                                      <p:cBhvr>
                                        <p:cTn id="197" dur="5616" fill="hold"/>
                                        <p:tgtEl>
                                          <p:spTgt spid="56"/>
                                        </p:tgtEl>
                                        <p:attrNameLst>
                                          <p:attrName>ppt_x</p:attrName>
                                        </p:attrNameLst>
                                      </p:cBhvr>
                                      <p:tavLst>
                                        <p:tav tm="0">
                                          <p:val>
                                            <p:fltVal val="0.5"/>
                                          </p:val>
                                        </p:tav>
                                        <p:tav tm="100000">
                                          <p:val>
                                            <p:strVal val="#ppt_x"/>
                                          </p:val>
                                        </p:tav>
                                      </p:tavLst>
                                    </p:anim>
                                    <p:anim calcmode="lin" valueType="num">
                                      <p:cBhvr>
                                        <p:cTn id="198" dur="5616" fill="hold"/>
                                        <p:tgtEl>
                                          <p:spTgt spid="56"/>
                                        </p:tgtEl>
                                        <p:attrNameLst>
                                          <p:attrName>ppt_y</p:attrName>
                                        </p:attrNameLst>
                                      </p:cBhvr>
                                      <p:tavLst>
                                        <p:tav tm="0">
                                          <p:val>
                                            <p:fltVal val="0.5"/>
                                          </p:val>
                                        </p:tav>
                                        <p:tav tm="100000">
                                          <p:val>
                                            <p:strVal val="#ppt_y"/>
                                          </p:val>
                                        </p:tav>
                                      </p:tavLst>
                                    </p:anim>
                                  </p:childTnLst>
                                </p:cTn>
                              </p:par>
                              <p:par>
                                <p:cTn id="199" presetID="23" presetClass="entr" presetSubtype="528" repeatCount="indefinite" fill="hold" grpId="0" nodeType="withEffect">
                                  <p:stCondLst>
                                    <p:cond delay="2990"/>
                                  </p:stCondLst>
                                  <p:childTnLst>
                                    <p:set>
                                      <p:cBhvr>
                                        <p:cTn id="200" dur="1" fill="hold">
                                          <p:stCondLst>
                                            <p:cond delay="0"/>
                                          </p:stCondLst>
                                        </p:cTn>
                                        <p:tgtEl>
                                          <p:spTgt spid="57"/>
                                        </p:tgtEl>
                                        <p:attrNameLst>
                                          <p:attrName>style.visibility</p:attrName>
                                        </p:attrNameLst>
                                      </p:cBhvr>
                                      <p:to>
                                        <p:strVal val="visible"/>
                                      </p:to>
                                    </p:set>
                                    <p:anim calcmode="lin" valueType="num">
                                      <p:cBhvr>
                                        <p:cTn id="201" dur="4745" fill="hold"/>
                                        <p:tgtEl>
                                          <p:spTgt spid="57"/>
                                        </p:tgtEl>
                                        <p:attrNameLst>
                                          <p:attrName>ppt_w</p:attrName>
                                        </p:attrNameLst>
                                      </p:cBhvr>
                                      <p:tavLst>
                                        <p:tav tm="0">
                                          <p:val>
                                            <p:fltVal val="0"/>
                                          </p:val>
                                        </p:tav>
                                        <p:tav tm="100000">
                                          <p:val>
                                            <p:strVal val="#ppt_w"/>
                                          </p:val>
                                        </p:tav>
                                      </p:tavLst>
                                    </p:anim>
                                    <p:anim calcmode="lin" valueType="num">
                                      <p:cBhvr>
                                        <p:cTn id="202" dur="4745" fill="hold"/>
                                        <p:tgtEl>
                                          <p:spTgt spid="57"/>
                                        </p:tgtEl>
                                        <p:attrNameLst>
                                          <p:attrName>ppt_h</p:attrName>
                                        </p:attrNameLst>
                                      </p:cBhvr>
                                      <p:tavLst>
                                        <p:tav tm="0">
                                          <p:val>
                                            <p:fltVal val="0"/>
                                          </p:val>
                                        </p:tav>
                                        <p:tav tm="100000">
                                          <p:val>
                                            <p:strVal val="#ppt_h"/>
                                          </p:val>
                                        </p:tav>
                                      </p:tavLst>
                                    </p:anim>
                                    <p:anim calcmode="lin" valueType="num">
                                      <p:cBhvr>
                                        <p:cTn id="203" dur="4745" fill="hold"/>
                                        <p:tgtEl>
                                          <p:spTgt spid="57"/>
                                        </p:tgtEl>
                                        <p:attrNameLst>
                                          <p:attrName>ppt_x</p:attrName>
                                        </p:attrNameLst>
                                      </p:cBhvr>
                                      <p:tavLst>
                                        <p:tav tm="0">
                                          <p:val>
                                            <p:fltVal val="0.5"/>
                                          </p:val>
                                        </p:tav>
                                        <p:tav tm="100000">
                                          <p:val>
                                            <p:strVal val="#ppt_x"/>
                                          </p:val>
                                        </p:tav>
                                      </p:tavLst>
                                    </p:anim>
                                    <p:anim calcmode="lin" valueType="num">
                                      <p:cBhvr>
                                        <p:cTn id="204" dur="4745" fill="hold"/>
                                        <p:tgtEl>
                                          <p:spTgt spid="57"/>
                                        </p:tgtEl>
                                        <p:attrNameLst>
                                          <p:attrName>ppt_y</p:attrName>
                                        </p:attrNameLst>
                                      </p:cBhvr>
                                      <p:tavLst>
                                        <p:tav tm="0">
                                          <p:val>
                                            <p:fltVal val="0.5"/>
                                          </p:val>
                                        </p:tav>
                                        <p:tav tm="100000">
                                          <p:val>
                                            <p:strVal val="#ppt_y"/>
                                          </p:val>
                                        </p:tav>
                                      </p:tavLst>
                                    </p:anim>
                                  </p:childTnLst>
                                </p:cTn>
                              </p:par>
                              <p:par>
                                <p:cTn id="205" presetID="23" presetClass="entr" presetSubtype="528" repeatCount="indefinite" fill="hold" grpId="0" nodeType="withEffect">
                                  <p:stCondLst>
                                    <p:cond delay="1019"/>
                                  </p:stCondLst>
                                  <p:childTnLst>
                                    <p:set>
                                      <p:cBhvr>
                                        <p:cTn id="206" dur="1" fill="hold">
                                          <p:stCondLst>
                                            <p:cond delay="0"/>
                                          </p:stCondLst>
                                        </p:cTn>
                                        <p:tgtEl>
                                          <p:spTgt spid="58"/>
                                        </p:tgtEl>
                                        <p:attrNameLst>
                                          <p:attrName>style.visibility</p:attrName>
                                        </p:attrNameLst>
                                      </p:cBhvr>
                                      <p:to>
                                        <p:strVal val="visible"/>
                                      </p:to>
                                    </p:set>
                                    <p:anim calcmode="lin" valueType="num">
                                      <p:cBhvr>
                                        <p:cTn id="207" dur="5188" fill="hold"/>
                                        <p:tgtEl>
                                          <p:spTgt spid="58"/>
                                        </p:tgtEl>
                                        <p:attrNameLst>
                                          <p:attrName>ppt_w</p:attrName>
                                        </p:attrNameLst>
                                      </p:cBhvr>
                                      <p:tavLst>
                                        <p:tav tm="0">
                                          <p:val>
                                            <p:fltVal val="0"/>
                                          </p:val>
                                        </p:tav>
                                        <p:tav tm="100000">
                                          <p:val>
                                            <p:strVal val="#ppt_w"/>
                                          </p:val>
                                        </p:tav>
                                      </p:tavLst>
                                    </p:anim>
                                    <p:anim calcmode="lin" valueType="num">
                                      <p:cBhvr>
                                        <p:cTn id="208" dur="5188" fill="hold"/>
                                        <p:tgtEl>
                                          <p:spTgt spid="58"/>
                                        </p:tgtEl>
                                        <p:attrNameLst>
                                          <p:attrName>ppt_h</p:attrName>
                                        </p:attrNameLst>
                                      </p:cBhvr>
                                      <p:tavLst>
                                        <p:tav tm="0">
                                          <p:val>
                                            <p:fltVal val="0"/>
                                          </p:val>
                                        </p:tav>
                                        <p:tav tm="100000">
                                          <p:val>
                                            <p:strVal val="#ppt_h"/>
                                          </p:val>
                                        </p:tav>
                                      </p:tavLst>
                                    </p:anim>
                                    <p:anim calcmode="lin" valueType="num">
                                      <p:cBhvr>
                                        <p:cTn id="209" dur="5188" fill="hold"/>
                                        <p:tgtEl>
                                          <p:spTgt spid="58"/>
                                        </p:tgtEl>
                                        <p:attrNameLst>
                                          <p:attrName>ppt_x</p:attrName>
                                        </p:attrNameLst>
                                      </p:cBhvr>
                                      <p:tavLst>
                                        <p:tav tm="0">
                                          <p:val>
                                            <p:fltVal val="0.5"/>
                                          </p:val>
                                        </p:tav>
                                        <p:tav tm="100000">
                                          <p:val>
                                            <p:strVal val="#ppt_x"/>
                                          </p:val>
                                        </p:tav>
                                      </p:tavLst>
                                    </p:anim>
                                    <p:anim calcmode="lin" valueType="num">
                                      <p:cBhvr>
                                        <p:cTn id="210" dur="5188" fill="hold"/>
                                        <p:tgtEl>
                                          <p:spTgt spid="58"/>
                                        </p:tgtEl>
                                        <p:attrNameLst>
                                          <p:attrName>ppt_y</p:attrName>
                                        </p:attrNameLst>
                                      </p:cBhvr>
                                      <p:tavLst>
                                        <p:tav tm="0">
                                          <p:val>
                                            <p:fltVal val="0.5"/>
                                          </p:val>
                                        </p:tav>
                                        <p:tav tm="100000">
                                          <p:val>
                                            <p:strVal val="#ppt_y"/>
                                          </p:val>
                                        </p:tav>
                                      </p:tavLst>
                                    </p:anim>
                                  </p:childTnLst>
                                </p:cTn>
                              </p:par>
                              <p:par>
                                <p:cTn id="211" presetID="23" presetClass="entr" presetSubtype="528" repeatCount="indefinite" fill="hold" grpId="0" nodeType="withEffect">
                                  <p:stCondLst>
                                    <p:cond delay="1486"/>
                                  </p:stCondLst>
                                  <p:childTnLst>
                                    <p:set>
                                      <p:cBhvr>
                                        <p:cTn id="212" dur="1" fill="hold">
                                          <p:stCondLst>
                                            <p:cond delay="0"/>
                                          </p:stCondLst>
                                        </p:cTn>
                                        <p:tgtEl>
                                          <p:spTgt spid="59"/>
                                        </p:tgtEl>
                                        <p:attrNameLst>
                                          <p:attrName>style.visibility</p:attrName>
                                        </p:attrNameLst>
                                      </p:cBhvr>
                                      <p:to>
                                        <p:strVal val="visible"/>
                                      </p:to>
                                    </p:set>
                                    <p:anim calcmode="lin" valueType="num">
                                      <p:cBhvr>
                                        <p:cTn id="213" dur="3435" fill="hold"/>
                                        <p:tgtEl>
                                          <p:spTgt spid="59"/>
                                        </p:tgtEl>
                                        <p:attrNameLst>
                                          <p:attrName>ppt_w</p:attrName>
                                        </p:attrNameLst>
                                      </p:cBhvr>
                                      <p:tavLst>
                                        <p:tav tm="0">
                                          <p:val>
                                            <p:fltVal val="0"/>
                                          </p:val>
                                        </p:tav>
                                        <p:tav tm="100000">
                                          <p:val>
                                            <p:strVal val="#ppt_w"/>
                                          </p:val>
                                        </p:tav>
                                      </p:tavLst>
                                    </p:anim>
                                    <p:anim calcmode="lin" valueType="num">
                                      <p:cBhvr>
                                        <p:cTn id="214" dur="3435" fill="hold"/>
                                        <p:tgtEl>
                                          <p:spTgt spid="59"/>
                                        </p:tgtEl>
                                        <p:attrNameLst>
                                          <p:attrName>ppt_h</p:attrName>
                                        </p:attrNameLst>
                                      </p:cBhvr>
                                      <p:tavLst>
                                        <p:tav tm="0">
                                          <p:val>
                                            <p:fltVal val="0"/>
                                          </p:val>
                                        </p:tav>
                                        <p:tav tm="100000">
                                          <p:val>
                                            <p:strVal val="#ppt_h"/>
                                          </p:val>
                                        </p:tav>
                                      </p:tavLst>
                                    </p:anim>
                                    <p:anim calcmode="lin" valueType="num">
                                      <p:cBhvr>
                                        <p:cTn id="215" dur="3435" fill="hold"/>
                                        <p:tgtEl>
                                          <p:spTgt spid="59"/>
                                        </p:tgtEl>
                                        <p:attrNameLst>
                                          <p:attrName>ppt_x</p:attrName>
                                        </p:attrNameLst>
                                      </p:cBhvr>
                                      <p:tavLst>
                                        <p:tav tm="0">
                                          <p:val>
                                            <p:fltVal val="0.5"/>
                                          </p:val>
                                        </p:tav>
                                        <p:tav tm="100000">
                                          <p:val>
                                            <p:strVal val="#ppt_x"/>
                                          </p:val>
                                        </p:tav>
                                      </p:tavLst>
                                    </p:anim>
                                    <p:anim calcmode="lin" valueType="num">
                                      <p:cBhvr>
                                        <p:cTn id="216" dur="3435" fill="hold"/>
                                        <p:tgtEl>
                                          <p:spTgt spid="59"/>
                                        </p:tgtEl>
                                        <p:attrNameLst>
                                          <p:attrName>ppt_y</p:attrName>
                                        </p:attrNameLst>
                                      </p:cBhvr>
                                      <p:tavLst>
                                        <p:tav tm="0">
                                          <p:val>
                                            <p:fltVal val="0.5"/>
                                          </p:val>
                                        </p:tav>
                                        <p:tav tm="100000">
                                          <p:val>
                                            <p:strVal val="#ppt_y"/>
                                          </p:val>
                                        </p:tav>
                                      </p:tavLst>
                                    </p:anim>
                                  </p:childTnLst>
                                </p:cTn>
                              </p:par>
                              <p:par>
                                <p:cTn id="217" presetID="23" presetClass="entr" presetSubtype="528" repeatCount="indefinite" fill="hold" grpId="0" nodeType="withEffect">
                                  <p:stCondLst>
                                    <p:cond delay="1239"/>
                                  </p:stCondLst>
                                  <p:childTnLst>
                                    <p:set>
                                      <p:cBhvr>
                                        <p:cTn id="218" dur="1" fill="hold">
                                          <p:stCondLst>
                                            <p:cond delay="0"/>
                                          </p:stCondLst>
                                        </p:cTn>
                                        <p:tgtEl>
                                          <p:spTgt spid="60"/>
                                        </p:tgtEl>
                                        <p:attrNameLst>
                                          <p:attrName>style.visibility</p:attrName>
                                        </p:attrNameLst>
                                      </p:cBhvr>
                                      <p:to>
                                        <p:strVal val="visible"/>
                                      </p:to>
                                    </p:set>
                                    <p:anim calcmode="lin" valueType="num">
                                      <p:cBhvr>
                                        <p:cTn id="219" dur="3773" fill="hold"/>
                                        <p:tgtEl>
                                          <p:spTgt spid="60"/>
                                        </p:tgtEl>
                                        <p:attrNameLst>
                                          <p:attrName>ppt_w</p:attrName>
                                        </p:attrNameLst>
                                      </p:cBhvr>
                                      <p:tavLst>
                                        <p:tav tm="0">
                                          <p:val>
                                            <p:fltVal val="0"/>
                                          </p:val>
                                        </p:tav>
                                        <p:tav tm="100000">
                                          <p:val>
                                            <p:strVal val="#ppt_w"/>
                                          </p:val>
                                        </p:tav>
                                      </p:tavLst>
                                    </p:anim>
                                    <p:anim calcmode="lin" valueType="num">
                                      <p:cBhvr>
                                        <p:cTn id="220" dur="3773" fill="hold"/>
                                        <p:tgtEl>
                                          <p:spTgt spid="60"/>
                                        </p:tgtEl>
                                        <p:attrNameLst>
                                          <p:attrName>ppt_h</p:attrName>
                                        </p:attrNameLst>
                                      </p:cBhvr>
                                      <p:tavLst>
                                        <p:tav tm="0">
                                          <p:val>
                                            <p:fltVal val="0"/>
                                          </p:val>
                                        </p:tav>
                                        <p:tav tm="100000">
                                          <p:val>
                                            <p:strVal val="#ppt_h"/>
                                          </p:val>
                                        </p:tav>
                                      </p:tavLst>
                                    </p:anim>
                                    <p:anim calcmode="lin" valueType="num">
                                      <p:cBhvr>
                                        <p:cTn id="221" dur="3773" fill="hold"/>
                                        <p:tgtEl>
                                          <p:spTgt spid="60"/>
                                        </p:tgtEl>
                                        <p:attrNameLst>
                                          <p:attrName>ppt_x</p:attrName>
                                        </p:attrNameLst>
                                      </p:cBhvr>
                                      <p:tavLst>
                                        <p:tav tm="0">
                                          <p:val>
                                            <p:fltVal val="0.5"/>
                                          </p:val>
                                        </p:tav>
                                        <p:tav tm="100000">
                                          <p:val>
                                            <p:strVal val="#ppt_x"/>
                                          </p:val>
                                        </p:tav>
                                      </p:tavLst>
                                    </p:anim>
                                    <p:anim calcmode="lin" valueType="num">
                                      <p:cBhvr>
                                        <p:cTn id="222" dur="3773" fill="hold"/>
                                        <p:tgtEl>
                                          <p:spTgt spid="60"/>
                                        </p:tgtEl>
                                        <p:attrNameLst>
                                          <p:attrName>ppt_y</p:attrName>
                                        </p:attrNameLst>
                                      </p:cBhvr>
                                      <p:tavLst>
                                        <p:tav tm="0">
                                          <p:val>
                                            <p:fltVal val="0.5"/>
                                          </p:val>
                                        </p:tav>
                                        <p:tav tm="100000">
                                          <p:val>
                                            <p:strVal val="#ppt_y"/>
                                          </p:val>
                                        </p:tav>
                                      </p:tavLst>
                                    </p:anim>
                                  </p:childTnLst>
                                </p:cTn>
                              </p:par>
                              <p:par>
                                <p:cTn id="223" presetID="23" presetClass="entr" presetSubtype="528" repeatCount="indefinite" fill="hold" grpId="0" nodeType="withEffect">
                                  <p:stCondLst>
                                    <p:cond delay="2086"/>
                                  </p:stCondLst>
                                  <p:childTnLst>
                                    <p:set>
                                      <p:cBhvr>
                                        <p:cTn id="224" dur="1" fill="hold">
                                          <p:stCondLst>
                                            <p:cond delay="0"/>
                                          </p:stCondLst>
                                        </p:cTn>
                                        <p:tgtEl>
                                          <p:spTgt spid="61"/>
                                        </p:tgtEl>
                                        <p:attrNameLst>
                                          <p:attrName>style.visibility</p:attrName>
                                        </p:attrNameLst>
                                      </p:cBhvr>
                                      <p:to>
                                        <p:strVal val="visible"/>
                                      </p:to>
                                    </p:set>
                                    <p:anim calcmode="lin" valueType="num">
                                      <p:cBhvr>
                                        <p:cTn id="225" dur="3085" fill="hold"/>
                                        <p:tgtEl>
                                          <p:spTgt spid="61"/>
                                        </p:tgtEl>
                                        <p:attrNameLst>
                                          <p:attrName>ppt_w</p:attrName>
                                        </p:attrNameLst>
                                      </p:cBhvr>
                                      <p:tavLst>
                                        <p:tav tm="0">
                                          <p:val>
                                            <p:fltVal val="0"/>
                                          </p:val>
                                        </p:tav>
                                        <p:tav tm="100000">
                                          <p:val>
                                            <p:strVal val="#ppt_w"/>
                                          </p:val>
                                        </p:tav>
                                      </p:tavLst>
                                    </p:anim>
                                    <p:anim calcmode="lin" valueType="num">
                                      <p:cBhvr>
                                        <p:cTn id="226" dur="3085" fill="hold"/>
                                        <p:tgtEl>
                                          <p:spTgt spid="61"/>
                                        </p:tgtEl>
                                        <p:attrNameLst>
                                          <p:attrName>ppt_h</p:attrName>
                                        </p:attrNameLst>
                                      </p:cBhvr>
                                      <p:tavLst>
                                        <p:tav tm="0">
                                          <p:val>
                                            <p:fltVal val="0"/>
                                          </p:val>
                                        </p:tav>
                                        <p:tav tm="100000">
                                          <p:val>
                                            <p:strVal val="#ppt_h"/>
                                          </p:val>
                                        </p:tav>
                                      </p:tavLst>
                                    </p:anim>
                                    <p:anim calcmode="lin" valueType="num">
                                      <p:cBhvr>
                                        <p:cTn id="227" dur="3085" fill="hold"/>
                                        <p:tgtEl>
                                          <p:spTgt spid="61"/>
                                        </p:tgtEl>
                                        <p:attrNameLst>
                                          <p:attrName>ppt_x</p:attrName>
                                        </p:attrNameLst>
                                      </p:cBhvr>
                                      <p:tavLst>
                                        <p:tav tm="0">
                                          <p:val>
                                            <p:fltVal val="0.5"/>
                                          </p:val>
                                        </p:tav>
                                        <p:tav tm="100000">
                                          <p:val>
                                            <p:strVal val="#ppt_x"/>
                                          </p:val>
                                        </p:tav>
                                      </p:tavLst>
                                    </p:anim>
                                    <p:anim calcmode="lin" valueType="num">
                                      <p:cBhvr>
                                        <p:cTn id="228" dur="3085" fill="hold"/>
                                        <p:tgtEl>
                                          <p:spTgt spid="61"/>
                                        </p:tgtEl>
                                        <p:attrNameLst>
                                          <p:attrName>ppt_y</p:attrName>
                                        </p:attrNameLst>
                                      </p:cBhvr>
                                      <p:tavLst>
                                        <p:tav tm="0">
                                          <p:val>
                                            <p:fltVal val="0.5"/>
                                          </p:val>
                                        </p:tav>
                                        <p:tav tm="100000">
                                          <p:val>
                                            <p:strVal val="#ppt_y"/>
                                          </p:val>
                                        </p:tav>
                                      </p:tavLst>
                                    </p:anim>
                                  </p:childTnLst>
                                </p:cTn>
                              </p:par>
                              <p:par>
                                <p:cTn id="229" presetID="23" presetClass="entr" presetSubtype="528" repeatCount="indefinite" fill="hold" grpId="0" nodeType="withEffect">
                                  <p:stCondLst>
                                    <p:cond delay="537"/>
                                  </p:stCondLst>
                                  <p:childTnLst>
                                    <p:set>
                                      <p:cBhvr>
                                        <p:cTn id="230" dur="1" fill="hold">
                                          <p:stCondLst>
                                            <p:cond delay="0"/>
                                          </p:stCondLst>
                                        </p:cTn>
                                        <p:tgtEl>
                                          <p:spTgt spid="62"/>
                                        </p:tgtEl>
                                        <p:attrNameLst>
                                          <p:attrName>style.visibility</p:attrName>
                                        </p:attrNameLst>
                                      </p:cBhvr>
                                      <p:to>
                                        <p:strVal val="visible"/>
                                      </p:to>
                                    </p:set>
                                    <p:anim calcmode="lin" valueType="num">
                                      <p:cBhvr>
                                        <p:cTn id="231" dur="5484" fill="hold"/>
                                        <p:tgtEl>
                                          <p:spTgt spid="62"/>
                                        </p:tgtEl>
                                        <p:attrNameLst>
                                          <p:attrName>ppt_w</p:attrName>
                                        </p:attrNameLst>
                                      </p:cBhvr>
                                      <p:tavLst>
                                        <p:tav tm="0">
                                          <p:val>
                                            <p:fltVal val="0"/>
                                          </p:val>
                                        </p:tav>
                                        <p:tav tm="100000">
                                          <p:val>
                                            <p:strVal val="#ppt_w"/>
                                          </p:val>
                                        </p:tav>
                                      </p:tavLst>
                                    </p:anim>
                                    <p:anim calcmode="lin" valueType="num">
                                      <p:cBhvr>
                                        <p:cTn id="232" dur="5484" fill="hold"/>
                                        <p:tgtEl>
                                          <p:spTgt spid="62"/>
                                        </p:tgtEl>
                                        <p:attrNameLst>
                                          <p:attrName>ppt_h</p:attrName>
                                        </p:attrNameLst>
                                      </p:cBhvr>
                                      <p:tavLst>
                                        <p:tav tm="0">
                                          <p:val>
                                            <p:fltVal val="0"/>
                                          </p:val>
                                        </p:tav>
                                        <p:tav tm="100000">
                                          <p:val>
                                            <p:strVal val="#ppt_h"/>
                                          </p:val>
                                        </p:tav>
                                      </p:tavLst>
                                    </p:anim>
                                    <p:anim calcmode="lin" valueType="num">
                                      <p:cBhvr>
                                        <p:cTn id="233" dur="5484" fill="hold"/>
                                        <p:tgtEl>
                                          <p:spTgt spid="62"/>
                                        </p:tgtEl>
                                        <p:attrNameLst>
                                          <p:attrName>ppt_x</p:attrName>
                                        </p:attrNameLst>
                                      </p:cBhvr>
                                      <p:tavLst>
                                        <p:tav tm="0">
                                          <p:val>
                                            <p:fltVal val="0.5"/>
                                          </p:val>
                                        </p:tav>
                                        <p:tav tm="100000">
                                          <p:val>
                                            <p:strVal val="#ppt_x"/>
                                          </p:val>
                                        </p:tav>
                                      </p:tavLst>
                                    </p:anim>
                                    <p:anim calcmode="lin" valueType="num">
                                      <p:cBhvr>
                                        <p:cTn id="234" dur="5484" fill="hold"/>
                                        <p:tgtEl>
                                          <p:spTgt spid="62"/>
                                        </p:tgtEl>
                                        <p:attrNameLst>
                                          <p:attrName>ppt_y</p:attrName>
                                        </p:attrNameLst>
                                      </p:cBhvr>
                                      <p:tavLst>
                                        <p:tav tm="0">
                                          <p:val>
                                            <p:fltVal val="0.5"/>
                                          </p:val>
                                        </p:tav>
                                        <p:tav tm="100000">
                                          <p:val>
                                            <p:strVal val="#ppt_y"/>
                                          </p:val>
                                        </p:tav>
                                      </p:tavLst>
                                    </p:anim>
                                  </p:childTnLst>
                                </p:cTn>
                              </p:par>
                              <p:par>
                                <p:cTn id="235" presetID="23" presetClass="entr" presetSubtype="528" repeatCount="indefinite" fill="hold" grpId="0" nodeType="withEffect">
                                  <p:stCondLst>
                                    <p:cond delay="1269"/>
                                  </p:stCondLst>
                                  <p:childTnLst>
                                    <p:set>
                                      <p:cBhvr>
                                        <p:cTn id="236" dur="1" fill="hold">
                                          <p:stCondLst>
                                            <p:cond delay="0"/>
                                          </p:stCondLst>
                                        </p:cTn>
                                        <p:tgtEl>
                                          <p:spTgt spid="63"/>
                                        </p:tgtEl>
                                        <p:attrNameLst>
                                          <p:attrName>style.visibility</p:attrName>
                                        </p:attrNameLst>
                                      </p:cBhvr>
                                      <p:to>
                                        <p:strVal val="visible"/>
                                      </p:to>
                                    </p:set>
                                    <p:anim calcmode="lin" valueType="num">
                                      <p:cBhvr>
                                        <p:cTn id="237" dur="5350" fill="hold"/>
                                        <p:tgtEl>
                                          <p:spTgt spid="63"/>
                                        </p:tgtEl>
                                        <p:attrNameLst>
                                          <p:attrName>ppt_w</p:attrName>
                                        </p:attrNameLst>
                                      </p:cBhvr>
                                      <p:tavLst>
                                        <p:tav tm="0">
                                          <p:val>
                                            <p:fltVal val="0"/>
                                          </p:val>
                                        </p:tav>
                                        <p:tav tm="100000">
                                          <p:val>
                                            <p:strVal val="#ppt_w"/>
                                          </p:val>
                                        </p:tav>
                                      </p:tavLst>
                                    </p:anim>
                                    <p:anim calcmode="lin" valueType="num">
                                      <p:cBhvr>
                                        <p:cTn id="238" dur="5350" fill="hold"/>
                                        <p:tgtEl>
                                          <p:spTgt spid="63"/>
                                        </p:tgtEl>
                                        <p:attrNameLst>
                                          <p:attrName>ppt_h</p:attrName>
                                        </p:attrNameLst>
                                      </p:cBhvr>
                                      <p:tavLst>
                                        <p:tav tm="0">
                                          <p:val>
                                            <p:fltVal val="0"/>
                                          </p:val>
                                        </p:tav>
                                        <p:tav tm="100000">
                                          <p:val>
                                            <p:strVal val="#ppt_h"/>
                                          </p:val>
                                        </p:tav>
                                      </p:tavLst>
                                    </p:anim>
                                    <p:anim calcmode="lin" valueType="num">
                                      <p:cBhvr>
                                        <p:cTn id="239" dur="5350" fill="hold"/>
                                        <p:tgtEl>
                                          <p:spTgt spid="63"/>
                                        </p:tgtEl>
                                        <p:attrNameLst>
                                          <p:attrName>ppt_x</p:attrName>
                                        </p:attrNameLst>
                                      </p:cBhvr>
                                      <p:tavLst>
                                        <p:tav tm="0">
                                          <p:val>
                                            <p:fltVal val="0.5"/>
                                          </p:val>
                                        </p:tav>
                                        <p:tav tm="100000">
                                          <p:val>
                                            <p:strVal val="#ppt_x"/>
                                          </p:val>
                                        </p:tav>
                                      </p:tavLst>
                                    </p:anim>
                                    <p:anim calcmode="lin" valueType="num">
                                      <p:cBhvr>
                                        <p:cTn id="240" dur="5350" fill="hold"/>
                                        <p:tgtEl>
                                          <p:spTgt spid="63"/>
                                        </p:tgtEl>
                                        <p:attrNameLst>
                                          <p:attrName>ppt_y</p:attrName>
                                        </p:attrNameLst>
                                      </p:cBhvr>
                                      <p:tavLst>
                                        <p:tav tm="0">
                                          <p:val>
                                            <p:fltVal val="0.5"/>
                                          </p:val>
                                        </p:tav>
                                        <p:tav tm="100000">
                                          <p:val>
                                            <p:strVal val="#ppt_y"/>
                                          </p:val>
                                        </p:tav>
                                      </p:tavLst>
                                    </p:anim>
                                  </p:childTnLst>
                                </p:cTn>
                              </p:par>
                              <p:par>
                                <p:cTn id="241" presetID="23" presetClass="entr" presetSubtype="528" repeatCount="indefinite" fill="hold" grpId="0" nodeType="withEffect">
                                  <p:stCondLst>
                                    <p:cond delay="1630"/>
                                  </p:stCondLst>
                                  <p:childTnLst>
                                    <p:set>
                                      <p:cBhvr>
                                        <p:cTn id="242" dur="1" fill="hold">
                                          <p:stCondLst>
                                            <p:cond delay="0"/>
                                          </p:stCondLst>
                                        </p:cTn>
                                        <p:tgtEl>
                                          <p:spTgt spid="64"/>
                                        </p:tgtEl>
                                        <p:attrNameLst>
                                          <p:attrName>style.visibility</p:attrName>
                                        </p:attrNameLst>
                                      </p:cBhvr>
                                      <p:to>
                                        <p:strVal val="visible"/>
                                      </p:to>
                                    </p:set>
                                    <p:anim calcmode="lin" valueType="num">
                                      <p:cBhvr>
                                        <p:cTn id="243" dur="5373" fill="hold"/>
                                        <p:tgtEl>
                                          <p:spTgt spid="64"/>
                                        </p:tgtEl>
                                        <p:attrNameLst>
                                          <p:attrName>ppt_w</p:attrName>
                                        </p:attrNameLst>
                                      </p:cBhvr>
                                      <p:tavLst>
                                        <p:tav tm="0">
                                          <p:val>
                                            <p:fltVal val="0"/>
                                          </p:val>
                                        </p:tav>
                                        <p:tav tm="100000">
                                          <p:val>
                                            <p:strVal val="#ppt_w"/>
                                          </p:val>
                                        </p:tav>
                                      </p:tavLst>
                                    </p:anim>
                                    <p:anim calcmode="lin" valueType="num">
                                      <p:cBhvr>
                                        <p:cTn id="244" dur="5373" fill="hold"/>
                                        <p:tgtEl>
                                          <p:spTgt spid="64"/>
                                        </p:tgtEl>
                                        <p:attrNameLst>
                                          <p:attrName>ppt_h</p:attrName>
                                        </p:attrNameLst>
                                      </p:cBhvr>
                                      <p:tavLst>
                                        <p:tav tm="0">
                                          <p:val>
                                            <p:fltVal val="0"/>
                                          </p:val>
                                        </p:tav>
                                        <p:tav tm="100000">
                                          <p:val>
                                            <p:strVal val="#ppt_h"/>
                                          </p:val>
                                        </p:tav>
                                      </p:tavLst>
                                    </p:anim>
                                    <p:anim calcmode="lin" valueType="num">
                                      <p:cBhvr>
                                        <p:cTn id="245" dur="5373" fill="hold"/>
                                        <p:tgtEl>
                                          <p:spTgt spid="64"/>
                                        </p:tgtEl>
                                        <p:attrNameLst>
                                          <p:attrName>ppt_x</p:attrName>
                                        </p:attrNameLst>
                                      </p:cBhvr>
                                      <p:tavLst>
                                        <p:tav tm="0">
                                          <p:val>
                                            <p:fltVal val="0.5"/>
                                          </p:val>
                                        </p:tav>
                                        <p:tav tm="100000">
                                          <p:val>
                                            <p:strVal val="#ppt_x"/>
                                          </p:val>
                                        </p:tav>
                                      </p:tavLst>
                                    </p:anim>
                                    <p:anim calcmode="lin" valueType="num">
                                      <p:cBhvr>
                                        <p:cTn id="246" dur="5373" fill="hold"/>
                                        <p:tgtEl>
                                          <p:spTgt spid="64"/>
                                        </p:tgtEl>
                                        <p:attrNameLst>
                                          <p:attrName>ppt_y</p:attrName>
                                        </p:attrNameLst>
                                      </p:cBhvr>
                                      <p:tavLst>
                                        <p:tav tm="0">
                                          <p:val>
                                            <p:fltVal val="0.5"/>
                                          </p:val>
                                        </p:tav>
                                        <p:tav tm="100000">
                                          <p:val>
                                            <p:strVal val="#ppt_y"/>
                                          </p:val>
                                        </p:tav>
                                      </p:tavLst>
                                    </p:anim>
                                  </p:childTnLst>
                                </p:cTn>
                              </p:par>
                              <p:par>
                                <p:cTn id="247" presetID="23" presetClass="entr" presetSubtype="528" repeatCount="indefinite" fill="hold" grpId="0" nodeType="withEffect">
                                  <p:stCondLst>
                                    <p:cond delay="2444"/>
                                  </p:stCondLst>
                                  <p:childTnLst>
                                    <p:set>
                                      <p:cBhvr>
                                        <p:cTn id="248" dur="1" fill="hold">
                                          <p:stCondLst>
                                            <p:cond delay="0"/>
                                          </p:stCondLst>
                                        </p:cTn>
                                        <p:tgtEl>
                                          <p:spTgt spid="65"/>
                                        </p:tgtEl>
                                        <p:attrNameLst>
                                          <p:attrName>style.visibility</p:attrName>
                                        </p:attrNameLst>
                                      </p:cBhvr>
                                      <p:to>
                                        <p:strVal val="visible"/>
                                      </p:to>
                                    </p:set>
                                    <p:anim calcmode="lin" valueType="num">
                                      <p:cBhvr>
                                        <p:cTn id="249" dur="3998" fill="hold"/>
                                        <p:tgtEl>
                                          <p:spTgt spid="65"/>
                                        </p:tgtEl>
                                        <p:attrNameLst>
                                          <p:attrName>ppt_w</p:attrName>
                                        </p:attrNameLst>
                                      </p:cBhvr>
                                      <p:tavLst>
                                        <p:tav tm="0">
                                          <p:val>
                                            <p:fltVal val="0"/>
                                          </p:val>
                                        </p:tav>
                                        <p:tav tm="100000">
                                          <p:val>
                                            <p:strVal val="#ppt_w"/>
                                          </p:val>
                                        </p:tav>
                                      </p:tavLst>
                                    </p:anim>
                                    <p:anim calcmode="lin" valueType="num">
                                      <p:cBhvr>
                                        <p:cTn id="250" dur="3998" fill="hold"/>
                                        <p:tgtEl>
                                          <p:spTgt spid="65"/>
                                        </p:tgtEl>
                                        <p:attrNameLst>
                                          <p:attrName>ppt_h</p:attrName>
                                        </p:attrNameLst>
                                      </p:cBhvr>
                                      <p:tavLst>
                                        <p:tav tm="0">
                                          <p:val>
                                            <p:fltVal val="0"/>
                                          </p:val>
                                        </p:tav>
                                        <p:tav tm="100000">
                                          <p:val>
                                            <p:strVal val="#ppt_h"/>
                                          </p:val>
                                        </p:tav>
                                      </p:tavLst>
                                    </p:anim>
                                    <p:anim calcmode="lin" valueType="num">
                                      <p:cBhvr>
                                        <p:cTn id="251" dur="3998" fill="hold"/>
                                        <p:tgtEl>
                                          <p:spTgt spid="65"/>
                                        </p:tgtEl>
                                        <p:attrNameLst>
                                          <p:attrName>ppt_x</p:attrName>
                                        </p:attrNameLst>
                                      </p:cBhvr>
                                      <p:tavLst>
                                        <p:tav tm="0">
                                          <p:val>
                                            <p:fltVal val="0.5"/>
                                          </p:val>
                                        </p:tav>
                                        <p:tav tm="100000">
                                          <p:val>
                                            <p:strVal val="#ppt_x"/>
                                          </p:val>
                                        </p:tav>
                                      </p:tavLst>
                                    </p:anim>
                                    <p:anim calcmode="lin" valueType="num">
                                      <p:cBhvr>
                                        <p:cTn id="252" dur="3998" fill="hold"/>
                                        <p:tgtEl>
                                          <p:spTgt spid="65"/>
                                        </p:tgtEl>
                                        <p:attrNameLst>
                                          <p:attrName>ppt_y</p:attrName>
                                        </p:attrNameLst>
                                      </p:cBhvr>
                                      <p:tavLst>
                                        <p:tav tm="0">
                                          <p:val>
                                            <p:fltVal val="0.5"/>
                                          </p:val>
                                        </p:tav>
                                        <p:tav tm="100000">
                                          <p:val>
                                            <p:strVal val="#ppt_y"/>
                                          </p:val>
                                        </p:tav>
                                      </p:tavLst>
                                    </p:anim>
                                  </p:childTnLst>
                                </p:cTn>
                              </p:par>
                              <p:par>
                                <p:cTn id="253" presetID="23" presetClass="entr" presetSubtype="528" repeatCount="indefinite" fill="hold" grpId="0" nodeType="withEffect">
                                  <p:stCondLst>
                                    <p:cond delay="1623"/>
                                  </p:stCondLst>
                                  <p:childTnLst>
                                    <p:set>
                                      <p:cBhvr>
                                        <p:cTn id="254" dur="1" fill="hold">
                                          <p:stCondLst>
                                            <p:cond delay="0"/>
                                          </p:stCondLst>
                                        </p:cTn>
                                        <p:tgtEl>
                                          <p:spTgt spid="66"/>
                                        </p:tgtEl>
                                        <p:attrNameLst>
                                          <p:attrName>style.visibility</p:attrName>
                                        </p:attrNameLst>
                                      </p:cBhvr>
                                      <p:to>
                                        <p:strVal val="visible"/>
                                      </p:to>
                                    </p:set>
                                    <p:anim calcmode="lin" valueType="num">
                                      <p:cBhvr>
                                        <p:cTn id="255" dur="4353" fill="hold"/>
                                        <p:tgtEl>
                                          <p:spTgt spid="66"/>
                                        </p:tgtEl>
                                        <p:attrNameLst>
                                          <p:attrName>ppt_w</p:attrName>
                                        </p:attrNameLst>
                                      </p:cBhvr>
                                      <p:tavLst>
                                        <p:tav tm="0">
                                          <p:val>
                                            <p:fltVal val="0"/>
                                          </p:val>
                                        </p:tav>
                                        <p:tav tm="100000">
                                          <p:val>
                                            <p:strVal val="#ppt_w"/>
                                          </p:val>
                                        </p:tav>
                                      </p:tavLst>
                                    </p:anim>
                                    <p:anim calcmode="lin" valueType="num">
                                      <p:cBhvr>
                                        <p:cTn id="256" dur="4353" fill="hold"/>
                                        <p:tgtEl>
                                          <p:spTgt spid="66"/>
                                        </p:tgtEl>
                                        <p:attrNameLst>
                                          <p:attrName>ppt_h</p:attrName>
                                        </p:attrNameLst>
                                      </p:cBhvr>
                                      <p:tavLst>
                                        <p:tav tm="0">
                                          <p:val>
                                            <p:fltVal val="0"/>
                                          </p:val>
                                        </p:tav>
                                        <p:tav tm="100000">
                                          <p:val>
                                            <p:strVal val="#ppt_h"/>
                                          </p:val>
                                        </p:tav>
                                      </p:tavLst>
                                    </p:anim>
                                    <p:anim calcmode="lin" valueType="num">
                                      <p:cBhvr>
                                        <p:cTn id="257" dur="4353" fill="hold"/>
                                        <p:tgtEl>
                                          <p:spTgt spid="66"/>
                                        </p:tgtEl>
                                        <p:attrNameLst>
                                          <p:attrName>ppt_x</p:attrName>
                                        </p:attrNameLst>
                                      </p:cBhvr>
                                      <p:tavLst>
                                        <p:tav tm="0">
                                          <p:val>
                                            <p:fltVal val="0.5"/>
                                          </p:val>
                                        </p:tav>
                                        <p:tav tm="100000">
                                          <p:val>
                                            <p:strVal val="#ppt_x"/>
                                          </p:val>
                                        </p:tav>
                                      </p:tavLst>
                                    </p:anim>
                                    <p:anim calcmode="lin" valueType="num">
                                      <p:cBhvr>
                                        <p:cTn id="258" dur="4353" fill="hold"/>
                                        <p:tgtEl>
                                          <p:spTgt spid="66"/>
                                        </p:tgtEl>
                                        <p:attrNameLst>
                                          <p:attrName>ppt_y</p:attrName>
                                        </p:attrNameLst>
                                      </p:cBhvr>
                                      <p:tavLst>
                                        <p:tav tm="0">
                                          <p:val>
                                            <p:fltVal val="0.5"/>
                                          </p:val>
                                        </p:tav>
                                        <p:tav tm="100000">
                                          <p:val>
                                            <p:strVal val="#ppt_y"/>
                                          </p:val>
                                        </p:tav>
                                      </p:tavLst>
                                    </p:anim>
                                  </p:childTnLst>
                                </p:cTn>
                              </p:par>
                              <p:par>
                                <p:cTn id="259" presetID="23" presetClass="entr" presetSubtype="528" repeatCount="indefinite" fill="hold" grpId="0" nodeType="withEffect">
                                  <p:stCondLst>
                                    <p:cond delay="1283"/>
                                  </p:stCondLst>
                                  <p:childTnLst>
                                    <p:set>
                                      <p:cBhvr>
                                        <p:cTn id="260" dur="1" fill="hold">
                                          <p:stCondLst>
                                            <p:cond delay="0"/>
                                          </p:stCondLst>
                                        </p:cTn>
                                        <p:tgtEl>
                                          <p:spTgt spid="67"/>
                                        </p:tgtEl>
                                        <p:attrNameLst>
                                          <p:attrName>style.visibility</p:attrName>
                                        </p:attrNameLst>
                                      </p:cBhvr>
                                      <p:to>
                                        <p:strVal val="visible"/>
                                      </p:to>
                                    </p:set>
                                    <p:anim calcmode="lin" valueType="num">
                                      <p:cBhvr>
                                        <p:cTn id="261" dur="4665" fill="hold"/>
                                        <p:tgtEl>
                                          <p:spTgt spid="67"/>
                                        </p:tgtEl>
                                        <p:attrNameLst>
                                          <p:attrName>ppt_w</p:attrName>
                                        </p:attrNameLst>
                                      </p:cBhvr>
                                      <p:tavLst>
                                        <p:tav tm="0">
                                          <p:val>
                                            <p:fltVal val="0"/>
                                          </p:val>
                                        </p:tav>
                                        <p:tav tm="100000">
                                          <p:val>
                                            <p:strVal val="#ppt_w"/>
                                          </p:val>
                                        </p:tav>
                                      </p:tavLst>
                                    </p:anim>
                                    <p:anim calcmode="lin" valueType="num">
                                      <p:cBhvr>
                                        <p:cTn id="262" dur="4665" fill="hold"/>
                                        <p:tgtEl>
                                          <p:spTgt spid="67"/>
                                        </p:tgtEl>
                                        <p:attrNameLst>
                                          <p:attrName>ppt_h</p:attrName>
                                        </p:attrNameLst>
                                      </p:cBhvr>
                                      <p:tavLst>
                                        <p:tav tm="0">
                                          <p:val>
                                            <p:fltVal val="0"/>
                                          </p:val>
                                        </p:tav>
                                        <p:tav tm="100000">
                                          <p:val>
                                            <p:strVal val="#ppt_h"/>
                                          </p:val>
                                        </p:tav>
                                      </p:tavLst>
                                    </p:anim>
                                    <p:anim calcmode="lin" valueType="num">
                                      <p:cBhvr>
                                        <p:cTn id="263" dur="4665" fill="hold"/>
                                        <p:tgtEl>
                                          <p:spTgt spid="67"/>
                                        </p:tgtEl>
                                        <p:attrNameLst>
                                          <p:attrName>ppt_x</p:attrName>
                                        </p:attrNameLst>
                                      </p:cBhvr>
                                      <p:tavLst>
                                        <p:tav tm="0">
                                          <p:val>
                                            <p:fltVal val="0.5"/>
                                          </p:val>
                                        </p:tav>
                                        <p:tav tm="100000">
                                          <p:val>
                                            <p:strVal val="#ppt_x"/>
                                          </p:val>
                                        </p:tav>
                                      </p:tavLst>
                                    </p:anim>
                                    <p:anim calcmode="lin" valueType="num">
                                      <p:cBhvr>
                                        <p:cTn id="264" dur="4665" fill="hold"/>
                                        <p:tgtEl>
                                          <p:spTgt spid="67"/>
                                        </p:tgtEl>
                                        <p:attrNameLst>
                                          <p:attrName>ppt_y</p:attrName>
                                        </p:attrNameLst>
                                      </p:cBhvr>
                                      <p:tavLst>
                                        <p:tav tm="0">
                                          <p:val>
                                            <p:fltVal val="0.5"/>
                                          </p:val>
                                        </p:tav>
                                        <p:tav tm="100000">
                                          <p:val>
                                            <p:strVal val="#ppt_y"/>
                                          </p:val>
                                        </p:tav>
                                      </p:tavLst>
                                    </p:anim>
                                  </p:childTnLst>
                                </p:cTn>
                              </p:par>
                              <p:par>
                                <p:cTn id="265" presetID="23" presetClass="entr" presetSubtype="528" repeatCount="indefinite" fill="hold" grpId="0" nodeType="withEffect">
                                  <p:stCondLst>
                                    <p:cond delay="1527"/>
                                  </p:stCondLst>
                                  <p:childTnLst>
                                    <p:set>
                                      <p:cBhvr>
                                        <p:cTn id="266" dur="1" fill="hold">
                                          <p:stCondLst>
                                            <p:cond delay="0"/>
                                          </p:stCondLst>
                                        </p:cTn>
                                        <p:tgtEl>
                                          <p:spTgt spid="68"/>
                                        </p:tgtEl>
                                        <p:attrNameLst>
                                          <p:attrName>style.visibility</p:attrName>
                                        </p:attrNameLst>
                                      </p:cBhvr>
                                      <p:to>
                                        <p:strVal val="visible"/>
                                      </p:to>
                                    </p:set>
                                    <p:anim calcmode="lin" valueType="num">
                                      <p:cBhvr>
                                        <p:cTn id="267" dur="5410" fill="hold"/>
                                        <p:tgtEl>
                                          <p:spTgt spid="68"/>
                                        </p:tgtEl>
                                        <p:attrNameLst>
                                          <p:attrName>ppt_w</p:attrName>
                                        </p:attrNameLst>
                                      </p:cBhvr>
                                      <p:tavLst>
                                        <p:tav tm="0">
                                          <p:val>
                                            <p:fltVal val="0"/>
                                          </p:val>
                                        </p:tav>
                                        <p:tav tm="100000">
                                          <p:val>
                                            <p:strVal val="#ppt_w"/>
                                          </p:val>
                                        </p:tav>
                                      </p:tavLst>
                                    </p:anim>
                                    <p:anim calcmode="lin" valueType="num">
                                      <p:cBhvr>
                                        <p:cTn id="268" dur="5410" fill="hold"/>
                                        <p:tgtEl>
                                          <p:spTgt spid="68"/>
                                        </p:tgtEl>
                                        <p:attrNameLst>
                                          <p:attrName>ppt_h</p:attrName>
                                        </p:attrNameLst>
                                      </p:cBhvr>
                                      <p:tavLst>
                                        <p:tav tm="0">
                                          <p:val>
                                            <p:fltVal val="0"/>
                                          </p:val>
                                        </p:tav>
                                        <p:tav tm="100000">
                                          <p:val>
                                            <p:strVal val="#ppt_h"/>
                                          </p:val>
                                        </p:tav>
                                      </p:tavLst>
                                    </p:anim>
                                    <p:anim calcmode="lin" valueType="num">
                                      <p:cBhvr>
                                        <p:cTn id="269" dur="5410" fill="hold"/>
                                        <p:tgtEl>
                                          <p:spTgt spid="68"/>
                                        </p:tgtEl>
                                        <p:attrNameLst>
                                          <p:attrName>ppt_x</p:attrName>
                                        </p:attrNameLst>
                                      </p:cBhvr>
                                      <p:tavLst>
                                        <p:tav tm="0">
                                          <p:val>
                                            <p:fltVal val="0.5"/>
                                          </p:val>
                                        </p:tav>
                                        <p:tav tm="100000">
                                          <p:val>
                                            <p:strVal val="#ppt_x"/>
                                          </p:val>
                                        </p:tav>
                                      </p:tavLst>
                                    </p:anim>
                                    <p:anim calcmode="lin" valueType="num">
                                      <p:cBhvr>
                                        <p:cTn id="270" dur="5410" fill="hold"/>
                                        <p:tgtEl>
                                          <p:spTgt spid="68"/>
                                        </p:tgtEl>
                                        <p:attrNameLst>
                                          <p:attrName>ppt_y</p:attrName>
                                        </p:attrNameLst>
                                      </p:cBhvr>
                                      <p:tavLst>
                                        <p:tav tm="0">
                                          <p:val>
                                            <p:fltVal val="0.5"/>
                                          </p:val>
                                        </p:tav>
                                        <p:tav tm="100000">
                                          <p:val>
                                            <p:strVal val="#ppt_y"/>
                                          </p:val>
                                        </p:tav>
                                      </p:tavLst>
                                    </p:anim>
                                  </p:childTnLst>
                                </p:cTn>
                              </p:par>
                              <p:par>
                                <p:cTn id="271" presetID="23" presetClass="entr" presetSubtype="528" repeatCount="indefinite" fill="hold" grpId="0" nodeType="withEffect">
                                  <p:stCondLst>
                                    <p:cond delay="683"/>
                                  </p:stCondLst>
                                  <p:childTnLst>
                                    <p:set>
                                      <p:cBhvr>
                                        <p:cTn id="272" dur="1" fill="hold">
                                          <p:stCondLst>
                                            <p:cond delay="0"/>
                                          </p:stCondLst>
                                        </p:cTn>
                                        <p:tgtEl>
                                          <p:spTgt spid="69"/>
                                        </p:tgtEl>
                                        <p:attrNameLst>
                                          <p:attrName>style.visibility</p:attrName>
                                        </p:attrNameLst>
                                      </p:cBhvr>
                                      <p:to>
                                        <p:strVal val="visible"/>
                                      </p:to>
                                    </p:set>
                                    <p:anim calcmode="lin" valueType="num">
                                      <p:cBhvr>
                                        <p:cTn id="273" dur="4692" fill="hold"/>
                                        <p:tgtEl>
                                          <p:spTgt spid="69"/>
                                        </p:tgtEl>
                                        <p:attrNameLst>
                                          <p:attrName>ppt_w</p:attrName>
                                        </p:attrNameLst>
                                      </p:cBhvr>
                                      <p:tavLst>
                                        <p:tav tm="0">
                                          <p:val>
                                            <p:fltVal val="0"/>
                                          </p:val>
                                        </p:tav>
                                        <p:tav tm="100000">
                                          <p:val>
                                            <p:strVal val="#ppt_w"/>
                                          </p:val>
                                        </p:tav>
                                      </p:tavLst>
                                    </p:anim>
                                    <p:anim calcmode="lin" valueType="num">
                                      <p:cBhvr>
                                        <p:cTn id="274" dur="4692" fill="hold"/>
                                        <p:tgtEl>
                                          <p:spTgt spid="69"/>
                                        </p:tgtEl>
                                        <p:attrNameLst>
                                          <p:attrName>ppt_h</p:attrName>
                                        </p:attrNameLst>
                                      </p:cBhvr>
                                      <p:tavLst>
                                        <p:tav tm="0">
                                          <p:val>
                                            <p:fltVal val="0"/>
                                          </p:val>
                                        </p:tav>
                                        <p:tav tm="100000">
                                          <p:val>
                                            <p:strVal val="#ppt_h"/>
                                          </p:val>
                                        </p:tav>
                                      </p:tavLst>
                                    </p:anim>
                                    <p:anim calcmode="lin" valueType="num">
                                      <p:cBhvr>
                                        <p:cTn id="275" dur="4692" fill="hold"/>
                                        <p:tgtEl>
                                          <p:spTgt spid="69"/>
                                        </p:tgtEl>
                                        <p:attrNameLst>
                                          <p:attrName>ppt_x</p:attrName>
                                        </p:attrNameLst>
                                      </p:cBhvr>
                                      <p:tavLst>
                                        <p:tav tm="0">
                                          <p:val>
                                            <p:fltVal val="0.5"/>
                                          </p:val>
                                        </p:tav>
                                        <p:tav tm="100000">
                                          <p:val>
                                            <p:strVal val="#ppt_x"/>
                                          </p:val>
                                        </p:tav>
                                      </p:tavLst>
                                    </p:anim>
                                    <p:anim calcmode="lin" valueType="num">
                                      <p:cBhvr>
                                        <p:cTn id="276" dur="4692" fill="hold"/>
                                        <p:tgtEl>
                                          <p:spTgt spid="69"/>
                                        </p:tgtEl>
                                        <p:attrNameLst>
                                          <p:attrName>ppt_y</p:attrName>
                                        </p:attrNameLst>
                                      </p:cBhvr>
                                      <p:tavLst>
                                        <p:tav tm="0">
                                          <p:val>
                                            <p:fltVal val="0.5"/>
                                          </p:val>
                                        </p:tav>
                                        <p:tav tm="100000">
                                          <p:val>
                                            <p:strVal val="#ppt_y"/>
                                          </p:val>
                                        </p:tav>
                                      </p:tavLst>
                                    </p:anim>
                                  </p:childTnLst>
                                </p:cTn>
                              </p:par>
                              <p:par>
                                <p:cTn id="277" presetID="23" presetClass="entr" presetSubtype="528" repeatCount="indefinite" fill="hold" grpId="0" nodeType="withEffect">
                                  <p:stCondLst>
                                    <p:cond delay="1858"/>
                                  </p:stCondLst>
                                  <p:childTnLst>
                                    <p:set>
                                      <p:cBhvr>
                                        <p:cTn id="278" dur="1" fill="hold">
                                          <p:stCondLst>
                                            <p:cond delay="0"/>
                                          </p:stCondLst>
                                        </p:cTn>
                                        <p:tgtEl>
                                          <p:spTgt spid="70"/>
                                        </p:tgtEl>
                                        <p:attrNameLst>
                                          <p:attrName>style.visibility</p:attrName>
                                        </p:attrNameLst>
                                      </p:cBhvr>
                                      <p:to>
                                        <p:strVal val="visible"/>
                                      </p:to>
                                    </p:set>
                                    <p:anim calcmode="lin" valueType="num">
                                      <p:cBhvr>
                                        <p:cTn id="279" dur="3611" fill="hold"/>
                                        <p:tgtEl>
                                          <p:spTgt spid="70"/>
                                        </p:tgtEl>
                                        <p:attrNameLst>
                                          <p:attrName>ppt_w</p:attrName>
                                        </p:attrNameLst>
                                      </p:cBhvr>
                                      <p:tavLst>
                                        <p:tav tm="0">
                                          <p:val>
                                            <p:fltVal val="0"/>
                                          </p:val>
                                        </p:tav>
                                        <p:tav tm="100000">
                                          <p:val>
                                            <p:strVal val="#ppt_w"/>
                                          </p:val>
                                        </p:tav>
                                      </p:tavLst>
                                    </p:anim>
                                    <p:anim calcmode="lin" valueType="num">
                                      <p:cBhvr>
                                        <p:cTn id="280" dur="3611" fill="hold"/>
                                        <p:tgtEl>
                                          <p:spTgt spid="70"/>
                                        </p:tgtEl>
                                        <p:attrNameLst>
                                          <p:attrName>ppt_h</p:attrName>
                                        </p:attrNameLst>
                                      </p:cBhvr>
                                      <p:tavLst>
                                        <p:tav tm="0">
                                          <p:val>
                                            <p:fltVal val="0"/>
                                          </p:val>
                                        </p:tav>
                                        <p:tav tm="100000">
                                          <p:val>
                                            <p:strVal val="#ppt_h"/>
                                          </p:val>
                                        </p:tav>
                                      </p:tavLst>
                                    </p:anim>
                                    <p:anim calcmode="lin" valueType="num">
                                      <p:cBhvr>
                                        <p:cTn id="281" dur="3611" fill="hold"/>
                                        <p:tgtEl>
                                          <p:spTgt spid="70"/>
                                        </p:tgtEl>
                                        <p:attrNameLst>
                                          <p:attrName>ppt_x</p:attrName>
                                        </p:attrNameLst>
                                      </p:cBhvr>
                                      <p:tavLst>
                                        <p:tav tm="0">
                                          <p:val>
                                            <p:fltVal val="0.5"/>
                                          </p:val>
                                        </p:tav>
                                        <p:tav tm="100000">
                                          <p:val>
                                            <p:strVal val="#ppt_x"/>
                                          </p:val>
                                        </p:tav>
                                      </p:tavLst>
                                    </p:anim>
                                    <p:anim calcmode="lin" valueType="num">
                                      <p:cBhvr>
                                        <p:cTn id="282" dur="3611" fill="hold"/>
                                        <p:tgtEl>
                                          <p:spTgt spid="70"/>
                                        </p:tgtEl>
                                        <p:attrNameLst>
                                          <p:attrName>ppt_y</p:attrName>
                                        </p:attrNameLst>
                                      </p:cBhvr>
                                      <p:tavLst>
                                        <p:tav tm="0">
                                          <p:val>
                                            <p:fltVal val="0.5"/>
                                          </p:val>
                                        </p:tav>
                                        <p:tav tm="100000">
                                          <p:val>
                                            <p:strVal val="#ppt_y"/>
                                          </p:val>
                                        </p:tav>
                                      </p:tavLst>
                                    </p:anim>
                                  </p:childTnLst>
                                </p:cTn>
                              </p:par>
                              <p:par>
                                <p:cTn id="283" presetID="23" presetClass="entr" presetSubtype="528" repeatCount="indefinite" fill="hold" grpId="0" nodeType="withEffect">
                                  <p:stCondLst>
                                    <p:cond delay="1469"/>
                                  </p:stCondLst>
                                  <p:childTnLst>
                                    <p:set>
                                      <p:cBhvr>
                                        <p:cTn id="284" dur="1" fill="hold">
                                          <p:stCondLst>
                                            <p:cond delay="0"/>
                                          </p:stCondLst>
                                        </p:cTn>
                                        <p:tgtEl>
                                          <p:spTgt spid="71"/>
                                        </p:tgtEl>
                                        <p:attrNameLst>
                                          <p:attrName>style.visibility</p:attrName>
                                        </p:attrNameLst>
                                      </p:cBhvr>
                                      <p:to>
                                        <p:strVal val="visible"/>
                                      </p:to>
                                    </p:set>
                                    <p:anim calcmode="lin" valueType="num">
                                      <p:cBhvr>
                                        <p:cTn id="285" dur="3623" fill="hold"/>
                                        <p:tgtEl>
                                          <p:spTgt spid="71"/>
                                        </p:tgtEl>
                                        <p:attrNameLst>
                                          <p:attrName>ppt_w</p:attrName>
                                        </p:attrNameLst>
                                      </p:cBhvr>
                                      <p:tavLst>
                                        <p:tav tm="0">
                                          <p:val>
                                            <p:fltVal val="0"/>
                                          </p:val>
                                        </p:tav>
                                        <p:tav tm="100000">
                                          <p:val>
                                            <p:strVal val="#ppt_w"/>
                                          </p:val>
                                        </p:tav>
                                      </p:tavLst>
                                    </p:anim>
                                    <p:anim calcmode="lin" valueType="num">
                                      <p:cBhvr>
                                        <p:cTn id="286" dur="3623" fill="hold"/>
                                        <p:tgtEl>
                                          <p:spTgt spid="71"/>
                                        </p:tgtEl>
                                        <p:attrNameLst>
                                          <p:attrName>ppt_h</p:attrName>
                                        </p:attrNameLst>
                                      </p:cBhvr>
                                      <p:tavLst>
                                        <p:tav tm="0">
                                          <p:val>
                                            <p:fltVal val="0"/>
                                          </p:val>
                                        </p:tav>
                                        <p:tav tm="100000">
                                          <p:val>
                                            <p:strVal val="#ppt_h"/>
                                          </p:val>
                                        </p:tav>
                                      </p:tavLst>
                                    </p:anim>
                                    <p:anim calcmode="lin" valueType="num">
                                      <p:cBhvr>
                                        <p:cTn id="287" dur="3623" fill="hold"/>
                                        <p:tgtEl>
                                          <p:spTgt spid="71"/>
                                        </p:tgtEl>
                                        <p:attrNameLst>
                                          <p:attrName>ppt_x</p:attrName>
                                        </p:attrNameLst>
                                      </p:cBhvr>
                                      <p:tavLst>
                                        <p:tav tm="0">
                                          <p:val>
                                            <p:fltVal val="0.5"/>
                                          </p:val>
                                        </p:tav>
                                        <p:tav tm="100000">
                                          <p:val>
                                            <p:strVal val="#ppt_x"/>
                                          </p:val>
                                        </p:tav>
                                      </p:tavLst>
                                    </p:anim>
                                    <p:anim calcmode="lin" valueType="num">
                                      <p:cBhvr>
                                        <p:cTn id="288" dur="3623" fill="hold"/>
                                        <p:tgtEl>
                                          <p:spTgt spid="71"/>
                                        </p:tgtEl>
                                        <p:attrNameLst>
                                          <p:attrName>ppt_y</p:attrName>
                                        </p:attrNameLst>
                                      </p:cBhvr>
                                      <p:tavLst>
                                        <p:tav tm="0">
                                          <p:val>
                                            <p:fltVal val="0.5"/>
                                          </p:val>
                                        </p:tav>
                                        <p:tav tm="100000">
                                          <p:val>
                                            <p:strVal val="#ppt_y"/>
                                          </p:val>
                                        </p:tav>
                                      </p:tavLst>
                                    </p:anim>
                                  </p:childTnLst>
                                </p:cTn>
                              </p:par>
                              <p:par>
                                <p:cTn id="289" presetID="23" presetClass="entr" presetSubtype="528" repeatCount="indefinite" fill="hold" grpId="0" nodeType="withEffect">
                                  <p:stCondLst>
                                    <p:cond delay="2042"/>
                                  </p:stCondLst>
                                  <p:childTnLst>
                                    <p:set>
                                      <p:cBhvr>
                                        <p:cTn id="290" dur="1" fill="hold">
                                          <p:stCondLst>
                                            <p:cond delay="0"/>
                                          </p:stCondLst>
                                        </p:cTn>
                                        <p:tgtEl>
                                          <p:spTgt spid="72"/>
                                        </p:tgtEl>
                                        <p:attrNameLst>
                                          <p:attrName>style.visibility</p:attrName>
                                        </p:attrNameLst>
                                      </p:cBhvr>
                                      <p:to>
                                        <p:strVal val="visible"/>
                                      </p:to>
                                    </p:set>
                                    <p:anim calcmode="lin" valueType="num">
                                      <p:cBhvr>
                                        <p:cTn id="291" dur="4094" fill="hold"/>
                                        <p:tgtEl>
                                          <p:spTgt spid="72"/>
                                        </p:tgtEl>
                                        <p:attrNameLst>
                                          <p:attrName>ppt_w</p:attrName>
                                        </p:attrNameLst>
                                      </p:cBhvr>
                                      <p:tavLst>
                                        <p:tav tm="0">
                                          <p:val>
                                            <p:fltVal val="0"/>
                                          </p:val>
                                        </p:tav>
                                        <p:tav tm="100000">
                                          <p:val>
                                            <p:strVal val="#ppt_w"/>
                                          </p:val>
                                        </p:tav>
                                      </p:tavLst>
                                    </p:anim>
                                    <p:anim calcmode="lin" valueType="num">
                                      <p:cBhvr>
                                        <p:cTn id="292" dur="4094" fill="hold"/>
                                        <p:tgtEl>
                                          <p:spTgt spid="72"/>
                                        </p:tgtEl>
                                        <p:attrNameLst>
                                          <p:attrName>ppt_h</p:attrName>
                                        </p:attrNameLst>
                                      </p:cBhvr>
                                      <p:tavLst>
                                        <p:tav tm="0">
                                          <p:val>
                                            <p:fltVal val="0"/>
                                          </p:val>
                                        </p:tav>
                                        <p:tav tm="100000">
                                          <p:val>
                                            <p:strVal val="#ppt_h"/>
                                          </p:val>
                                        </p:tav>
                                      </p:tavLst>
                                    </p:anim>
                                    <p:anim calcmode="lin" valueType="num">
                                      <p:cBhvr>
                                        <p:cTn id="293" dur="4094" fill="hold"/>
                                        <p:tgtEl>
                                          <p:spTgt spid="72"/>
                                        </p:tgtEl>
                                        <p:attrNameLst>
                                          <p:attrName>ppt_x</p:attrName>
                                        </p:attrNameLst>
                                      </p:cBhvr>
                                      <p:tavLst>
                                        <p:tav tm="0">
                                          <p:val>
                                            <p:fltVal val="0.5"/>
                                          </p:val>
                                        </p:tav>
                                        <p:tav tm="100000">
                                          <p:val>
                                            <p:strVal val="#ppt_x"/>
                                          </p:val>
                                        </p:tav>
                                      </p:tavLst>
                                    </p:anim>
                                    <p:anim calcmode="lin" valueType="num">
                                      <p:cBhvr>
                                        <p:cTn id="294" dur="4094" fill="hold"/>
                                        <p:tgtEl>
                                          <p:spTgt spid="72"/>
                                        </p:tgtEl>
                                        <p:attrNameLst>
                                          <p:attrName>ppt_y</p:attrName>
                                        </p:attrNameLst>
                                      </p:cBhvr>
                                      <p:tavLst>
                                        <p:tav tm="0">
                                          <p:val>
                                            <p:fltVal val="0.5"/>
                                          </p:val>
                                        </p:tav>
                                        <p:tav tm="100000">
                                          <p:val>
                                            <p:strVal val="#ppt_y"/>
                                          </p:val>
                                        </p:tav>
                                      </p:tavLst>
                                    </p:anim>
                                  </p:childTnLst>
                                </p:cTn>
                              </p:par>
                              <p:par>
                                <p:cTn id="295" presetID="23" presetClass="entr" presetSubtype="528" repeatCount="indefinite" fill="hold" grpId="0" nodeType="withEffect">
                                  <p:stCondLst>
                                    <p:cond delay="2660"/>
                                  </p:stCondLst>
                                  <p:childTnLst>
                                    <p:set>
                                      <p:cBhvr>
                                        <p:cTn id="296" dur="1" fill="hold">
                                          <p:stCondLst>
                                            <p:cond delay="0"/>
                                          </p:stCondLst>
                                        </p:cTn>
                                        <p:tgtEl>
                                          <p:spTgt spid="73"/>
                                        </p:tgtEl>
                                        <p:attrNameLst>
                                          <p:attrName>style.visibility</p:attrName>
                                        </p:attrNameLst>
                                      </p:cBhvr>
                                      <p:to>
                                        <p:strVal val="visible"/>
                                      </p:to>
                                    </p:set>
                                    <p:anim calcmode="lin" valueType="num">
                                      <p:cBhvr>
                                        <p:cTn id="297" dur="4721" fill="hold"/>
                                        <p:tgtEl>
                                          <p:spTgt spid="73"/>
                                        </p:tgtEl>
                                        <p:attrNameLst>
                                          <p:attrName>ppt_w</p:attrName>
                                        </p:attrNameLst>
                                      </p:cBhvr>
                                      <p:tavLst>
                                        <p:tav tm="0">
                                          <p:val>
                                            <p:fltVal val="0"/>
                                          </p:val>
                                        </p:tav>
                                        <p:tav tm="100000">
                                          <p:val>
                                            <p:strVal val="#ppt_w"/>
                                          </p:val>
                                        </p:tav>
                                      </p:tavLst>
                                    </p:anim>
                                    <p:anim calcmode="lin" valueType="num">
                                      <p:cBhvr>
                                        <p:cTn id="298" dur="4721" fill="hold"/>
                                        <p:tgtEl>
                                          <p:spTgt spid="73"/>
                                        </p:tgtEl>
                                        <p:attrNameLst>
                                          <p:attrName>ppt_h</p:attrName>
                                        </p:attrNameLst>
                                      </p:cBhvr>
                                      <p:tavLst>
                                        <p:tav tm="0">
                                          <p:val>
                                            <p:fltVal val="0"/>
                                          </p:val>
                                        </p:tav>
                                        <p:tav tm="100000">
                                          <p:val>
                                            <p:strVal val="#ppt_h"/>
                                          </p:val>
                                        </p:tav>
                                      </p:tavLst>
                                    </p:anim>
                                    <p:anim calcmode="lin" valueType="num">
                                      <p:cBhvr>
                                        <p:cTn id="299" dur="4721" fill="hold"/>
                                        <p:tgtEl>
                                          <p:spTgt spid="73"/>
                                        </p:tgtEl>
                                        <p:attrNameLst>
                                          <p:attrName>ppt_x</p:attrName>
                                        </p:attrNameLst>
                                      </p:cBhvr>
                                      <p:tavLst>
                                        <p:tav tm="0">
                                          <p:val>
                                            <p:fltVal val="0.5"/>
                                          </p:val>
                                        </p:tav>
                                        <p:tav tm="100000">
                                          <p:val>
                                            <p:strVal val="#ppt_x"/>
                                          </p:val>
                                        </p:tav>
                                      </p:tavLst>
                                    </p:anim>
                                    <p:anim calcmode="lin" valueType="num">
                                      <p:cBhvr>
                                        <p:cTn id="300" dur="4721" fill="hold"/>
                                        <p:tgtEl>
                                          <p:spTgt spid="73"/>
                                        </p:tgtEl>
                                        <p:attrNameLst>
                                          <p:attrName>ppt_y</p:attrName>
                                        </p:attrNameLst>
                                      </p:cBhvr>
                                      <p:tavLst>
                                        <p:tav tm="0">
                                          <p:val>
                                            <p:fltVal val="0.5"/>
                                          </p:val>
                                        </p:tav>
                                        <p:tav tm="100000">
                                          <p:val>
                                            <p:strVal val="#ppt_y"/>
                                          </p:val>
                                        </p:tav>
                                      </p:tavLst>
                                    </p:anim>
                                  </p:childTnLst>
                                </p:cTn>
                              </p:par>
                              <p:par>
                                <p:cTn id="301" presetID="23" presetClass="entr" presetSubtype="528" repeatCount="indefinite" fill="hold" grpId="0" nodeType="withEffect">
                                  <p:stCondLst>
                                    <p:cond delay="1112"/>
                                  </p:stCondLst>
                                  <p:childTnLst>
                                    <p:set>
                                      <p:cBhvr>
                                        <p:cTn id="302" dur="1" fill="hold">
                                          <p:stCondLst>
                                            <p:cond delay="0"/>
                                          </p:stCondLst>
                                        </p:cTn>
                                        <p:tgtEl>
                                          <p:spTgt spid="74"/>
                                        </p:tgtEl>
                                        <p:attrNameLst>
                                          <p:attrName>style.visibility</p:attrName>
                                        </p:attrNameLst>
                                      </p:cBhvr>
                                      <p:to>
                                        <p:strVal val="visible"/>
                                      </p:to>
                                    </p:set>
                                    <p:anim calcmode="lin" valueType="num">
                                      <p:cBhvr>
                                        <p:cTn id="303" dur="4033" fill="hold"/>
                                        <p:tgtEl>
                                          <p:spTgt spid="74"/>
                                        </p:tgtEl>
                                        <p:attrNameLst>
                                          <p:attrName>ppt_w</p:attrName>
                                        </p:attrNameLst>
                                      </p:cBhvr>
                                      <p:tavLst>
                                        <p:tav tm="0">
                                          <p:val>
                                            <p:fltVal val="0"/>
                                          </p:val>
                                        </p:tav>
                                        <p:tav tm="100000">
                                          <p:val>
                                            <p:strVal val="#ppt_w"/>
                                          </p:val>
                                        </p:tav>
                                      </p:tavLst>
                                    </p:anim>
                                    <p:anim calcmode="lin" valueType="num">
                                      <p:cBhvr>
                                        <p:cTn id="304" dur="4033" fill="hold"/>
                                        <p:tgtEl>
                                          <p:spTgt spid="74"/>
                                        </p:tgtEl>
                                        <p:attrNameLst>
                                          <p:attrName>ppt_h</p:attrName>
                                        </p:attrNameLst>
                                      </p:cBhvr>
                                      <p:tavLst>
                                        <p:tav tm="0">
                                          <p:val>
                                            <p:fltVal val="0"/>
                                          </p:val>
                                        </p:tav>
                                        <p:tav tm="100000">
                                          <p:val>
                                            <p:strVal val="#ppt_h"/>
                                          </p:val>
                                        </p:tav>
                                      </p:tavLst>
                                    </p:anim>
                                    <p:anim calcmode="lin" valueType="num">
                                      <p:cBhvr>
                                        <p:cTn id="305" dur="4033" fill="hold"/>
                                        <p:tgtEl>
                                          <p:spTgt spid="74"/>
                                        </p:tgtEl>
                                        <p:attrNameLst>
                                          <p:attrName>ppt_x</p:attrName>
                                        </p:attrNameLst>
                                      </p:cBhvr>
                                      <p:tavLst>
                                        <p:tav tm="0">
                                          <p:val>
                                            <p:fltVal val="0.5"/>
                                          </p:val>
                                        </p:tav>
                                        <p:tav tm="100000">
                                          <p:val>
                                            <p:strVal val="#ppt_x"/>
                                          </p:val>
                                        </p:tav>
                                      </p:tavLst>
                                    </p:anim>
                                    <p:anim calcmode="lin" valueType="num">
                                      <p:cBhvr>
                                        <p:cTn id="306" dur="4033" fill="hold"/>
                                        <p:tgtEl>
                                          <p:spTgt spid="74"/>
                                        </p:tgtEl>
                                        <p:attrNameLst>
                                          <p:attrName>ppt_y</p:attrName>
                                        </p:attrNameLst>
                                      </p:cBhvr>
                                      <p:tavLst>
                                        <p:tav tm="0">
                                          <p:val>
                                            <p:fltVal val="0.5"/>
                                          </p:val>
                                        </p:tav>
                                        <p:tav tm="100000">
                                          <p:val>
                                            <p:strVal val="#ppt_y"/>
                                          </p:val>
                                        </p:tav>
                                      </p:tavLst>
                                    </p:anim>
                                  </p:childTnLst>
                                </p:cTn>
                              </p:par>
                              <p:par>
                                <p:cTn id="307" presetID="23" presetClass="entr" presetSubtype="528" repeatCount="indefinite" fill="hold" grpId="0" nodeType="withEffect">
                                  <p:stCondLst>
                                    <p:cond delay="907"/>
                                  </p:stCondLst>
                                  <p:childTnLst>
                                    <p:set>
                                      <p:cBhvr>
                                        <p:cTn id="308" dur="1" fill="hold">
                                          <p:stCondLst>
                                            <p:cond delay="0"/>
                                          </p:stCondLst>
                                        </p:cTn>
                                        <p:tgtEl>
                                          <p:spTgt spid="75"/>
                                        </p:tgtEl>
                                        <p:attrNameLst>
                                          <p:attrName>style.visibility</p:attrName>
                                        </p:attrNameLst>
                                      </p:cBhvr>
                                      <p:to>
                                        <p:strVal val="visible"/>
                                      </p:to>
                                    </p:set>
                                    <p:anim calcmode="lin" valueType="num">
                                      <p:cBhvr>
                                        <p:cTn id="309" dur="4585" fill="hold"/>
                                        <p:tgtEl>
                                          <p:spTgt spid="75"/>
                                        </p:tgtEl>
                                        <p:attrNameLst>
                                          <p:attrName>ppt_w</p:attrName>
                                        </p:attrNameLst>
                                      </p:cBhvr>
                                      <p:tavLst>
                                        <p:tav tm="0">
                                          <p:val>
                                            <p:fltVal val="0"/>
                                          </p:val>
                                        </p:tav>
                                        <p:tav tm="100000">
                                          <p:val>
                                            <p:strVal val="#ppt_w"/>
                                          </p:val>
                                        </p:tav>
                                      </p:tavLst>
                                    </p:anim>
                                    <p:anim calcmode="lin" valueType="num">
                                      <p:cBhvr>
                                        <p:cTn id="310" dur="4585" fill="hold"/>
                                        <p:tgtEl>
                                          <p:spTgt spid="75"/>
                                        </p:tgtEl>
                                        <p:attrNameLst>
                                          <p:attrName>ppt_h</p:attrName>
                                        </p:attrNameLst>
                                      </p:cBhvr>
                                      <p:tavLst>
                                        <p:tav tm="0">
                                          <p:val>
                                            <p:fltVal val="0"/>
                                          </p:val>
                                        </p:tav>
                                        <p:tav tm="100000">
                                          <p:val>
                                            <p:strVal val="#ppt_h"/>
                                          </p:val>
                                        </p:tav>
                                      </p:tavLst>
                                    </p:anim>
                                    <p:anim calcmode="lin" valueType="num">
                                      <p:cBhvr>
                                        <p:cTn id="311" dur="4585" fill="hold"/>
                                        <p:tgtEl>
                                          <p:spTgt spid="75"/>
                                        </p:tgtEl>
                                        <p:attrNameLst>
                                          <p:attrName>ppt_x</p:attrName>
                                        </p:attrNameLst>
                                      </p:cBhvr>
                                      <p:tavLst>
                                        <p:tav tm="0">
                                          <p:val>
                                            <p:fltVal val="0.5"/>
                                          </p:val>
                                        </p:tav>
                                        <p:tav tm="100000">
                                          <p:val>
                                            <p:strVal val="#ppt_x"/>
                                          </p:val>
                                        </p:tav>
                                      </p:tavLst>
                                    </p:anim>
                                    <p:anim calcmode="lin" valueType="num">
                                      <p:cBhvr>
                                        <p:cTn id="312" dur="4585" fill="hold"/>
                                        <p:tgtEl>
                                          <p:spTgt spid="75"/>
                                        </p:tgtEl>
                                        <p:attrNameLst>
                                          <p:attrName>ppt_y</p:attrName>
                                        </p:attrNameLst>
                                      </p:cBhvr>
                                      <p:tavLst>
                                        <p:tav tm="0">
                                          <p:val>
                                            <p:fltVal val="0.5"/>
                                          </p:val>
                                        </p:tav>
                                        <p:tav tm="100000">
                                          <p:val>
                                            <p:strVal val="#ppt_y"/>
                                          </p:val>
                                        </p:tav>
                                      </p:tavLst>
                                    </p:anim>
                                  </p:childTnLst>
                                </p:cTn>
                              </p:par>
                              <p:par>
                                <p:cTn id="313" presetID="23" presetClass="entr" presetSubtype="528" repeatCount="indefinite" fill="hold" grpId="0" nodeType="withEffect">
                                  <p:stCondLst>
                                    <p:cond delay="879"/>
                                  </p:stCondLst>
                                  <p:childTnLst>
                                    <p:set>
                                      <p:cBhvr>
                                        <p:cTn id="314" dur="1" fill="hold">
                                          <p:stCondLst>
                                            <p:cond delay="0"/>
                                          </p:stCondLst>
                                        </p:cTn>
                                        <p:tgtEl>
                                          <p:spTgt spid="76"/>
                                        </p:tgtEl>
                                        <p:attrNameLst>
                                          <p:attrName>style.visibility</p:attrName>
                                        </p:attrNameLst>
                                      </p:cBhvr>
                                      <p:to>
                                        <p:strVal val="visible"/>
                                      </p:to>
                                    </p:set>
                                    <p:anim calcmode="lin" valueType="num">
                                      <p:cBhvr>
                                        <p:cTn id="315" dur="4276" fill="hold"/>
                                        <p:tgtEl>
                                          <p:spTgt spid="76"/>
                                        </p:tgtEl>
                                        <p:attrNameLst>
                                          <p:attrName>ppt_w</p:attrName>
                                        </p:attrNameLst>
                                      </p:cBhvr>
                                      <p:tavLst>
                                        <p:tav tm="0">
                                          <p:val>
                                            <p:fltVal val="0"/>
                                          </p:val>
                                        </p:tav>
                                        <p:tav tm="100000">
                                          <p:val>
                                            <p:strVal val="#ppt_w"/>
                                          </p:val>
                                        </p:tav>
                                      </p:tavLst>
                                    </p:anim>
                                    <p:anim calcmode="lin" valueType="num">
                                      <p:cBhvr>
                                        <p:cTn id="316" dur="4276" fill="hold"/>
                                        <p:tgtEl>
                                          <p:spTgt spid="76"/>
                                        </p:tgtEl>
                                        <p:attrNameLst>
                                          <p:attrName>ppt_h</p:attrName>
                                        </p:attrNameLst>
                                      </p:cBhvr>
                                      <p:tavLst>
                                        <p:tav tm="0">
                                          <p:val>
                                            <p:fltVal val="0"/>
                                          </p:val>
                                        </p:tav>
                                        <p:tav tm="100000">
                                          <p:val>
                                            <p:strVal val="#ppt_h"/>
                                          </p:val>
                                        </p:tav>
                                      </p:tavLst>
                                    </p:anim>
                                    <p:anim calcmode="lin" valueType="num">
                                      <p:cBhvr>
                                        <p:cTn id="317" dur="4276" fill="hold"/>
                                        <p:tgtEl>
                                          <p:spTgt spid="76"/>
                                        </p:tgtEl>
                                        <p:attrNameLst>
                                          <p:attrName>ppt_x</p:attrName>
                                        </p:attrNameLst>
                                      </p:cBhvr>
                                      <p:tavLst>
                                        <p:tav tm="0">
                                          <p:val>
                                            <p:fltVal val="0.5"/>
                                          </p:val>
                                        </p:tav>
                                        <p:tav tm="100000">
                                          <p:val>
                                            <p:strVal val="#ppt_x"/>
                                          </p:val>
                                        </p:tav>
                                      </p:tavLst>
                                    </p:anim>
                                    <p:anim calcmode="lin" valueType="num">
                                      <p:cBhvr>
                                        <p:cTn id="318" dur="4276" fill="hold"/>
                                        <p:tgtEl>
                                          <p:spTgt spid="76"/>
                                        </p:tgtEl>
                                        <p:attrNameLst>
                                          <p:attrName>ppt_y</p:attrName>
                                        </p:attrNameLst>
                                      </p:cBhvr>
                                      <p:tavLst>
                                        <p:tav tm="0">
                                          <p:val>
                                            <p:fltVal val="0.5"/>
                                          </p:val>
                                        </p:tav>
                                        <p:tav tm="100000">
                                          <p:val>
                                            <p:strVal val="#ppt_y"/>
                                          </p:val>
                                        </p:tav>
                                      </p:tavLst>
                                    </p:anim>
                                  </p:childTnLst>
                                </p:cTn>
                              </p:par>
                              <p:par>
                                <p:cTn id="319" presetID="23" presetClass="entr" presetSubtype="528" repeatCount="indefinite" fill="hold" grpId="0" nodeType="withEffect">
                                  <p:stCondLst>
                                    <p:cond delay="451"/>
                                  </p:stCondLst>
                                  <p:childTnLst>
                                    <p:set>
                                      <p:cBhvr>
                                        <p:cTn id="320" dur="1" fill="hold">
                                          <p:stCondLst>
                                            <p:cond delay="0"/>
                                          </p:stCondLst>
                                        </p:cTn>
                                        <p:tgtEl>
                                          <p:spTgt spid="77"/>
                                        </p:tgtEl>
                                        <p:attrNameLst>
                                          <p:attrName>style.visibility</p:attrName>
                                        </p:attrNameLst>
                                      </p:cBhvr>
                                      <p:to>
                                        <p:strVal val="visible"/>
                                      </p:to>
                                    </p:set>
                                    <p:anim calcmode="lin" valueType="num">
                                      <p:cBhvr>
                                        <p:cTn id="321" dur="4719" fill="hold"/>
                                        <p:tgtEl>
                                          <p:spTgt spid="77"/>
                                        </p:tgtEl>
                                        <p:attrNameLst>
                                          <p:attrName>ppt_w</p:attrName>
                                        </p:attrNameLst>
                                      </p:cBhvr>
                                      <p:tavLst>
                                        <p:tav tm="0">
                                          <p:val>
                                            <p:fltVal val="0"/>
                                          </p:val>
                                        </p:tav>
                                        <p:tav tm="100000">
                                          <p:val>
                                            <p:strVal val="#ppt_w"/>
                                          </p:val>
                                        </p:tav>
                                      </p:tavLst>
                                    </p:anim>
                                    <p:anim calcmode="lin" valueType="num">
                                      <p:cBhvr>
                                        <p:cTn id="322" dur="4719" fill="hold"/>
                                        <p:tgtEl>
                                          <p:spTgt spid="77"/>
                                        </p:tgtEl>
                                        <p:attrNameLst>
                                          <p:attrName>ppt_h</p:attrName>
                                        </p:attrNameLst>
                                      </p:cBhvr>
                                      <p:tavLst>
                                        <p:tav tm="0">
                                          <p:val>
                                            <p:fltVal val="0"/>
                                          </p:val>
                                        </p:tav>
                                        <p:tav tm="100000">
                                          <p:val>
                                            <p:strVal val="#ppt_h"/>
                                          </p:val>
                                        </p:tav>
                                      </p:tavLst>
                                    </p:anim>
                                    <p:anim calcmode="lin" valueType="num">
                                      <p:cBhvr>
                                        <p:cTn id="323" dur="4719" fill="hold"/>
                                        <p:tgtEl>
                                          <p:spTgt spid="77"/>
                                        </p:tgtEl>
                                        <p:attrNameLst>
                                          <p:attrName>ppt_x</p:attrName>
                                        </p:attrNameLst>
                                      </p:cBhvr>
                                      <p:tavLst>
                                        <p:tav tm="0">
                                          <p:val>
                                            <p:fltVal val="0.5"/>
                                          </p:val>
                                        </p:tav>
                                        <p:tav tm="100000">
                                          <p:val>
                                            <p:strVal val="#ppt_x"/>
                                          </p:val>
                                        </p:tav>
                                      </p:tavLst>
                                    </p:anim>
                                    <p:anim calcmode="lin" valueType="num">
                                      <p:cBhvr>
                                        <p:cTn id="324" dur="4719" fill="hold"/>
                                        <p:tgtEl>
                                          <p:spTgt spid="77"/>
                                        </p:tgtEl>
                                        <p:attrNameLst>
                                          <p:attrName>ppt_y</p:attrName>
                                        </p:attrNameLst>
                                      </p:cBhvr>
                                      <p:tavLst>
                                        <p:tav tm="0">
                                          <p:val>
                                            <p:fltVal val="0.5"/>
                                          </p:val>
                                        </p:tav>
                                        <p:tav tm="100000">
                                          <p:val>
                                            <p:strVal val="#ppt_y"/>
                                          </p:val>
                                        </p:tav>
                                      </p:tavLst>
                                    </p:anim>
                                  </p:childTnLst>
                                </p:cTn>
                              </p:par>
                              <p:par>
                                <p:cTn id="325" presetID="23" presetClass="entr" presetSubtype="528" repeatCount="indefinite" fill="hold" grpId="0" nodeType="withEffect">
                                  <p:stCondLst>
                                    <p:cond delay="1589"/>
                                  </p:stCondLst>
                                  <p:childTnLst>
                                    <p:set>
                                      <p:cBhvr>
                                        <p:cTn id="326" dur="1" fill="hold">
                                          <p:stCondLst>
                                            <p:cond delay="0"/>
                                          </p:stCondLst>
                                        </p:cTn>
                                        <p:tgtEl>
                                          <p:spTgt spid="78"/>
                                        </p:tgtEl>
                                        <p:attrNameLst>
                                          <p:attrName>style.visibility</p:attrName>
                                        </p:attrNameLst>
                                      </p:cBhvr>
                                      <p:to>
                                        <p:strVal val="visible"/>
                                      </p:to>
                                    </p:set>
                                    <p:anim calcmode="lin" valueType="num">
                                      <p:cBhvr>
                                        <p:cTn id="327" dur="3150" fill="hold"/>
                                        <p:tgtEl>
                                          <p:spTgt spid="78"/>
                                        </p:tgtEl>
                                        <p:attrNameLst>
                                          <p:attrName>ppt_w</p:attrName>
                                        </p:attrNameLst>
                                      </p:cBhvr>
                                      <p:tavLst>
                                        <p:tav tm="0">
                                          <p:val>
                                            <p:fltVal val="0"/>
                                          </p:val>
                                        </p:tav>
                                        <p:tav tm="100000">
                                          <p:val>
                                            <p:strVal val="#ppt_w"/>
                                          </p:val>
                                        </p:tav>
                                      </p:tavLst>
                                    </p:anim>
                                    <p:anim calcmode="lin" valueType="num">
                                      <p:cBhvr>
                                        <p:cTn id="328" dur="3150" fill="hold"/>
                                        <p:tgtEl>
                                          <p:spTgt spid="78"/>
                                        </p:tgtEl>
                                        <p:attrNameLst>
                                          <p:attrName>ppt_h</p:attrName>
                                        </p:attrNameLst>
                                      </p:cBhvr>
                                      <p:tavLst>
                                        <p:tav tm="0">
                                          <p:val>
                                            <p:fltVal val="0"/>
                                          </p:val>
                                        </p:tav>
                                        <p:tav tm="100000">
                                          <p:val>
                                            <p:strVal val="#ppt_h"/>
                                          </p:val>
                                        </p:tav>
                                      </p:tavLst>
                                    </p:anim>
                                    <p:anim calcmode="lin" valueType="num">
                                      <p:cBhvr>
                                        <p:cTn id="329" dur="3150" fill="hold"/>
                                        <p:tgtEl>
                                          <p:spTgt spid="78"/>
                                        </p:tgtEl>
                                        <p:attrNameLst>
                                          <p:attrName>ppt_x</p:attrName>
                                        </p:attrNameLst>
                                      </p:cBhvr>
                                      <p:tavLst>
                                        <p:tav tm="0">
                                          <p:val>
                                            <p:fltVal val="0.5"/>
                                          </p:val>
                                        </p:tav>
                                        <p:tav tm="100000">
                                          <p:val>
                                            <p:strVal val="#ppt_x"/>
                                          </p:val>
                                        </p:tav>
                                      </p:tavLst>
                                    </p:anim>
                                    <p:anim calcmode="lin" valueType="num">
                                      <p:cBhvr>
                                        <p:cTn id="330" dur="3150" fill="hold"/>
                                        <p:tgtEl>
                                          <p:spTgt spid="78"/>
                                        </p:tgtEl>
                                        <p:attrNameLst>
                                          <p:attrName>ppt_y</p:attrName>
                                        </p:attrNameLst>
                                      </p:cBhvr>
                                      <p:tavLst>
                                        <p:tav tm="0">
                                          <p:val>
                                            <p:fltVal val="0.5"/>
                                          </p:val>
                                        </p:tav>
                                        <p:tav tm="100000">
                                          <p:val>
                                            <p:strVal val="#ppt_y"/>
                                          </p:val>
                                        </p:tav>
                                      </p:tavLst>
                                    </p:anim>
                                  </p:childTnLst>
                                </p:cTn>
                              </p:par>
                              <p:par>
                                <p:cTn id="331" presetID="23" presetClass="entr" presetSubtype="528" repeatCount="indefinite" fill="hold" grpId="0" nodeType="withEffect">
                                  <p:stCondLst>
                                    <p:cond delay="670"/>
                                  </p:stCondLst>
                                  <p:childTnLst>
                                    <p:set>
                                      <p:cBhvr>
                                        <p:cTn id="332" dur="1" fill="hold">
                                          <p:stCondLst>
                                            <p:cond delay="0"/>
                                          </p:stCondLst>
                                        </p:cTn>
                                        <p:tgtEl>
                                          <p:spTgt spid="79"/>
                                        </p:tgtEl>
                                        <p:attrNameLst>
                                          <p:attrName>style.visibility</p:attrName>
                                        </p:attrNameLst>
                                      </p:cBhvr>
                                      <p:to>
                                        <p:strVal val="visible"/>
                                      </p:to>
                                    </p:set>
                                    <p:anim calcmode="lin" valueType="num">
                                      <p:cBhvr>
                                        <p:cTn id="333" dur="4643" fill="hold"/>
                                        <p:tgtEl>
                                          <p:spTgt spid="79"/>
                                        </p:tgtEl>
                                        <p:attrNameLst>
                                          <p:attrName>ppt_w</p:attrName>
                                        </p:attrNameLst>
                                      </p:cBhvr>
                                      <p:tavLst>
                                        <p:tav tm="0">
                                          <p:val>
                                            <p:fltVal val="0"/>
                                          </p:val>
                                        </p:tav>
                                        <p:tav tm="100000">
                                          <p:val>
                                            <p:strVal val="#ppt_w"/>
                                          </p:val>
                                        </p:tav>
                                      </p:tavLst>
                                    </p:anim>
                                    <p:anim calcmode="lin" valueType="num">
                                      <p:cBhvr>
                                        <p:cTn id="334" dur="4643" fill="hold"/>
                                        <p:tgtEl>
                                          <p:spTgt spid="79"/>
                                        </p:tgtEl>
                                        <p:attrNameLst>
                                          <p:attrName>ppt_h</p:attrName>
                                        </p:attrNameLst>
                                      </p:cBhvr>
                                      <p:tavLst>
                                        <p:tav tm="0">
                                          <p:val>
                                            <p:fltVal val="0"/>
                                          </p:val>
                                        </p:tav>
                                        <p:tav tm="100000">
                                          <p:val>
                                            <p:strVal val="#ppt_h"/>
                                          </p:val>
                                        </p:tav>
                                      </p:tavLst>
                                    </p:anim>
                                    <p:anim calcmode="lin" valueType="num">
                                      <p:cBhvr>
                                        <p:cTn id="335" dur="4643" fill="hold"/>
                                        <p:tgtEl>
                                          <p:spTgt spid="79"/>
                                        </p:tgtEl>
                                        <p:attrNameLst>
                                          <p:attrName>ppt_x</p:attrName>
                                        </p:attrNameLst>
                                      </p:cBhvr>
                                      <p:tavLst>
                                        <p:tav tm="0">
                                          <p:val>
                                            <p:fltVal val="0.5"/>
                                          </p:val>
                                        </p:tav>
                                        <p:tav tm="100000">
                                          <p:val>
                                            <p:strVal val="#ppt_x"/>
                                          </p:val>
                                        </p:tav>
                                      </p:tavLst>
                                    </p:anim>
                                    <p:anim calcmode="lin" valueType="num">
                                      <p:cBhvr>
                                        <p:cTn id="336" dur="4643" fill="hold"/>
                                        <p:tgtEl>
                                          <p:spTgt spid="79"/>
                                        </p:tgtEl>
                                        <p:attrNameLst>
                                          <p:attrName>ppt_y</p:attrName>
                                        </p:attrNameLst>
                                      </p:cBhvr>
                                      <p:tavLst>
                                        <p:tav tm="0">
                                          <p:val>
                                            <p:fltVal val="0.5"/>
                                          </p:val>
                                        </p:tav>
                                        <p:tav tm="100000">
                                          <p:val>
                                            <p:strVal val="#ppt_y"/>
                                          </p:val>
                                        </p:tav>
                                      </p:tavLst>
                                    </p:anim>
                                  </p:childTnLst>
                                </p:cTn>
                              </p:par>
                              <p:par>
                                <p:cTn id="337" presetID="23" presetClass="entr" presetSubtype="528" repeatCount="indefinite" fill="hold" grpId="0" nodeType="withEffect">
                                  <p:stCondLst>
                                    <p:cond delay="1754"/>
                                  </p:stCondLst>
                                  <p:childTnLst>
                                    <p:set>
                                      <p:cBhvr>
                                        <p:cTn id="338" dur="1" fill="hold">
                                          <p:stCondLst>
                                            <p:cond delay="0"/>
                                          </p:stCondLst>
                                        </p:cTn>
                                        <p:tgtEl>
                                          <p:spTgt spid="80"/>
                                        </p:tgtEl>
                                        <p:attrNameLst>
                                          <p:attrName>style.visibility</p:attrName>
                                        </p:attrNameLst>
                                      </p:cBhvr>
                                      <p:to>
                                        <p:strVal val="visible"/>
                                      </p:to>
                                    </p:set>
                                    <p:anim calcmode="lin" valueType="num">
                                      <p:cBhvr>
                                        <p:cTn id="339" dur="3619" fill="hold"/>
                                        <p:tgtEl>
                                          <p:spTgt spid="80"/>
                                        </p:tgtEl>
                                        <p:attrNameLst>
                                          <p:attrName>ppt_w</p:attrName>
                                        </p:attrNameLst>
                                      </p:cBhvr>
                                      <p:tavLst>
                                        <p:tav tm="0">
                                          <p:val>
                                            <p:fltVal val="0"/>
                                          </p:val>
                                        </p:tav>
                                        <p:tav tm="100000">
                                          <p:val>
                                            <p:strVal val="#ppt_w"/>
                                          </p:val>
                                        </p:tav>
                                      </p:tavLst>
                                    </p:anim>
                                    <p:anim calcmode="lin" valueType="num">
                                      <p:cBhvr>
                                        <p:cTn id="340" dur="3619" fill="hold"/>
                                        <p:tgtEl>
                                          <p:spTgt spid="80"/>
                                        </p:tgtEl>
                                        <p:attrNameLst>
                                          <p:attrName>ppt_h</p:attrName>
                                        </p:attrNameLst>
                                      </p:cBhvr>
                                      <p:tavLst>
                                        <p:tav tm="0">
                                          <p:val>
                                            <p:fltVal val="0"/>
                                          </p:val>
                                        </p:tav>
                                        <p:tav tm="100000">
                                          <p:val>
                                            <p:strVal val="#ppt_h"/>
                                          </p:val>
                                        </p:tav>
                                      </p:tavLst>
                                    </p:anim>
                                    <p:anim calcmode="lin" valueType="num">
                                      <p:cBhvr>
                                        <p:cTn id="341" dur="3619" fill="hold"/>
                                        <p:tgtEl>
                                          <p:spTgt spid="80"/>
                                        </p:tgtEl>
                                        <p:attrNameLst>
                                          <p:attrName>ppt_x</p:attrName>
                                        </p:attrNameLst>
                                      </p:cBhvr>
                                      <p:tavLst>
                                        <p:tav tm="0">
                                          <p:val>
                                            <p:fltVal val="0.5"/>
                                          </p:val>
                                        </p:tav>
                                        <p:tav tm="100000">
                                          <p:val>
                                            <p:strVal val="#ppt_x"/>
                                          </p:val>
                                        </p:tav>
                                      </p:tavLst>
                                    </p:anim>
                                    <p:anim calcmode="lin" valueType="num">
                                      <p:cBhvr>
                                        <p:cTn id="342" dur="3619" fill="hold"/>
                                        <p:tgtEl>
                                          <p:spTgt spid="80"/>
                                        </p:tgtEl>
                                        <p:attrNameLst>
                                          <p:attrName>ppt_y</p:attrName>
                                        </p:attrNameLst>
                                      </p:cBhvr>
                                      <p:tavLst>
                                        <p:tav tm="0">
                                          <p:val>
                                            <p:fltVal val="0.5"/>
                                          </p:val>
                                        </p:tav>
                                        <p:tav tm="100000">
                                          <p:val>
                                            <p:strVal val="#ppt_y"/>
                                          </p:val>
                                        </p:tav>
                                      </p:tavLst>
                                    </p:anim>
                                  </p:childTnLst>
                                </p:cTn>
                              </p:par>
                              <p:par>
                                <p:cTn id="343" presetID="23" presetClass="entr" presetSubtype="528" repeatCount="indefinite" fill="hold" grpId="0" nodeType="withEffect">
                                  <p:stCondLst>
                                    <p:cond delay="1090"/>
                                  </p:stCondLst>
                                  <p:childTnLst>
                                    <p:set>
                                      <p:cBhvr>
                                        <p:cTn id="344" dur="1" fill="hold">
                                          <p:stCondLst>
                                            <p:cond delay="0"/>
                                          </p:stCondLst>
                                        </p:cTn>
                                        <p:tgtEl>
                                          <p:spTgt spid="81"/>
                                        </p:tgtEl>
                                        <p:attrNameLst>
                                          <p:attrName>style.visibility</p:attrName>
                                        </p:attrNameLst>
                                      </p:cBhvr>
                                      <p:to>
                                        <p:strVal val="visible"/>
                                      </p:to>
                                    </p:set>
                                    <p:anim calcmode="lin" valueType="num">
                                      <p:cBhvr>
                                        <p:cTn id="345" dur="5888" fill="hold"/>
                                        <p:tgtEl>
                                          <p:spTgt spid="81"/>
                                        </p:tgtEl>
                                        <p:attrNameLst>
                                          <p:attrName>ppt_w</p:attrName>
                                        </p:attrNameLst>
                                      </p:cBhvr>
                                      <p:tavLst>
                                        <p:tav tm="0">
                                          <p:val>
                                            <p:fltVal val="0"/>
                                          </p:val>
                                        </p:tav>
                                        <p:tav tm="100000">
                                          <p:val>
                                            <p:strVal val="#ppt_w"/>
                                          </p:val>
                                        </p:tav>
                                      </p:tavLst>
                                    </p:anim>
                                    <p:anim calcmode="lin" valueType="num">
                                      <p:cBhvr>
                                        <p:cTn id="346" dur="5888" fill="hold"/>
                                        <p:tgtEl>
                                          <p:spTgt spid="81"/>
                                        </p:tgtEl>
                                        <p:attrNameLst>
                                          <p:attrName>ppt_h</p:attrName>
                                        </p:attrNameLst>
                                      </p:cBhvr>
                                      <p:tavLst>
                                        <p:tav tm="0">
                                          <p:val>
                                            <p:fltVal val="0"/>
                                          </p:val>
                                        </p:tav>
                                        <p:tav tm="100000">
                                          <p:val>
                                            <p:strVal val="#ppt_h"/>
                                          </p:val>
                                        </p:tav>
                                      </p:tavLst>
                                    </p:anim>
                                    <p:anim calcmode="lin" valueType="num">
                                      <p:cBhvr>
                                        <p:cTn id="347" dur="5888" fill="hold"/>
                                        <p:tgtEl>
                                          <p:spTgt spid="81"/>
                                        </p:tgtEl>
                                        <p:attrNameLst>
                                          <p:attrName>ppt_x</p:attrName>
                                        </p:attrNameLst>
                                      </p:cBhvr>
                                      <p:tavLst>
                                        <p:tav tm="0">
                                          <p:val>
                                            <p:fltVal val="0.5"/>
                                          </p:val>
                                        </p:tav>
                                        <p:tav tm="100000">
                                          <p:val>
                                            <p:strVal val="#ppt_x"/>
                                          </p:val>
                                        </p:tav>
                                      </p:tavLst>
                                    </p:anim>
                                    <p:anim calcmode="lin" valueType="num">
                                      <p:cBhvr>
                                        <p:cTn id="348" dur="5888" fill="hold"/>
                                        <p:tgtEl>
                                          <p:spTgt spid="81"/>
                                        </p:tgtEl>
                                        <p:attrNameLst>
                                          <p:attrName>ppt_y</p:attrName>
                                        </p:attrNameLst>
                                      </p:cBhvr>
                                      <p:tavLst>
                                        <p:tav tm="0">
                                          <p:val>
                                            <p:fltVal val="0.5"/>
                                          </p:val>
                                        </p:tav>
                                        <p:tav tm="100000">
                                          <p:val>
                                            <p:strVal val="#ppt_y"/>
                                          </p:val>
                                        </p:tav>
                                      </p:tavLst>
                                    </p:anim>
                                  </p:childTnLst>
                                </p:cTn>
                              </p:par>
                              <p:par>
                                <p:cTn id="349" presetID="23" presetClass="entr" presetSubtype="528" repeatCount="indefinite" fill="hold" grpId="0" nodeType="withEffect">
                                  <p:stCondLst>
                                    <p:cond delay="2628"/>
                                  </p:stCondLst>
                                  <p:childTnLst>
                                    <p:set>
                                      <p:cBhvr>
                                        <p:cTn id="350" dur="1" fill="hold">
                                          <p:stCondLst>
                                            <p:cond delay="0"/>
                                          </p:stCondLst>
                                        </p:cTn>
                                        <p:tgtEl>
                                          <p:spTgt spid="82"/>
                                        </p:tgtEl>
                                        <p:attrNameLst>
                                          <p:attrName>style.visibility</p:attrName>
                                        </p:attrNameLst>
                                      </p:cBhvr>
                                      <p:to>
                                        <p:strVal val="visible"/>
                                      </p:to>
                                    </p:set>
                                    <p:anim calcmode="lin" valueType="num">
                                      <p:cBhvr>
                                        <p:cTn id="351" dur="5799" fill="hold"/>
                                        <p:tgtEl>
                                          <p:spTgt spid="82"/>
                                        </p:tgtEl>
                                        <p:attrNameLst>
                                          <p:attrName>ppt_w</p:attrName>
                                        </p:attrNameLst>
                                      </p:cBhvr>
                                      <p:tavLst>
                                        <p:tav tm="0">
                                          <p:val>
                                            <p:fltVal val="0"/>
                                          </p:val>
                                        </p:tav>
                                        <p:tav tm="100000">
                                          <p:val>
                                            <p:strVal val="#ppt_w"/>
                                          </p:val>
                                        </p:tav>
                                      </p:tavLst>
                                    </p:anim>
                                    <p:anim calcmode="lin" valueType="num">
                                      <p:cBhvr>
                                        <p:cTn id="352" dur="5799" fill="hold"/>
                                        <p:tgtEl>
                                          <p:spTgt spid="82"/>
                                        </p:tgtEl>
                                        <p:attrNameLst>
                                          <p:attrName>ppt_h</p:attrName>
                                        </p:attrNameLst>
                                      </p:cBhvr>
                                      <p:tavLst>
                                        <p:tav tm="0">
                                          <p:val>
                                            <p:fltVal val="0"/>
                                          </p:val>
                                        </p:tav>
                                        <p:tav tm="100000">
                                          <p:val>
                                            <p:strVal val="#ppt_h"/>
                                          </p:val>
                                        </p:tav>
                                      </p:tavLst>
                                    </p:anim>
                                    <p:anim calcmode="lin" valueType="num">
                                      <p:cBhvr>
                                        <p:cTn id="353" dur="5799" fill="hold"/>
                                        <p:tgtEl>
                                          <p:spTgt spid="82"/>
                                        </p:tgtEl>
                                        <p:attrNameLst>
                                          <p:attrName>ppt_x</p:attrName>
                                        </p:attrNameLst>
                                      </p:cBhvr>
                                      <p:tavLst>
                                        <p:tav tm="0">
                                          <p:val>
                                            <p:fltVal val="0.5"/>
                                          </p:val>
                                        </p:tav>
                                        <p:tav tm="100000">
                                          <p:val>
                                            <p:strVal val="#ppt_x"/>
                                          </p:val>
                                        </p:tav>
                                      </p:tavLst>
                                    </p:anim>
                                    <p:anim calcmode="lin" valueType="num">
                                      <p:cBhvr>
                                        <p:cTn id="354" dur="5799" fill="hold"/>
                                        <p:tgtEl>
                                          <p:spTgt spid="82"/>
                                        </p:tgtEl>
                                        <p:attrNameLst>
                                          <p:attrName>ppt_y</p:attrName>
                                        </p:attrNameLst>
                                      </p:cBhvr>
                                      <p:tavLst>
                                        <p:tav tm="0">
                                          <p:val>
                                            <p:fltVal val="0.5"/>
                                          </p:val>
                                        </p:tav>
                                        <p:tav tm="100000">
                                          <p:val>
                                            <p:strVal val="#ppt_y"/>
                                          </p:val>
                                        </p:tav>
                                      </p:tavLst>
                                    </p:anim>
                                  </p:childTnLst>
                                </p:cTn>
                              </p:par>
                              <p:par>
                                <p:cTn id="355" presetID="23" presetClass="entr" presetSubtype="528" repeatCount="indefinite" fill="hold" grpId="0" nodeType="withEffect">
                                  <p:stCondLst>
                                    <p:cond delay="1434"/>
                                  </p:stCondLst>
                                  <p:childTnLst>
                                    <p:set>
                                      <p:cBhvr>
                                        <p:cTn id="356" dur="1" fill="hold">
                                          <p:stCondLst>
                                            <p:cond delay="0"/>
                                          </p:stCondLst>
                                        </p:cTn>
                                        <p:tgtEl>
                                          <p:spTgt spid="83"/>
                                        </p:tgtEl>
                                        <p:attrNameLst>
                                          <p:attrName>style.visibility</p:attrName>
                                        </p:attrNameLst>
                                      </p:cBhvr>
                                      <p:to>
                                        <p:strVal val="visible"/>
                                      </p:to>
                                    </p:set>
                                    <p:anim calcmode="lin" valueType="num">
                                      <p:cBhvr>
                                        <p:cTn id="357" dur="5978" fill="hold"/>
                                        <p:tgtEl>
                                          <p:spTgt spid="83"/>
                                        </p:tgtEl>
                                        <p:attrNameLst>
                                          <p:attrName>ppt_w</p:attrName>
                                        </p:attrNameLst>
                                      </p:cBhvr>
                                      <p:tavLst>
                                        <p:tav tm="0">
                                          <p:val>
                                            <p:fltVal val="0"/>
                                          </p:val>
                                        </p:tav>
                                        <p:tav tm="100000">
                                          <p:val>
                                            <p:strVal val="#ppt_w"/>
                                          </p:val>
                                        </p:tav>
                                      </p:tavLst>
                                    </p:anim>
                                    <p:anim calcmode="lin" valueType="num">
                                      <p:cBhvr>
                                        <p:cTn id="358" dur="5978" fill="hold"/>
                                        <p:tgtEl>
                                          <p:spTgt spid="83"/>
                                        </p:tgtEl>
                                        <p:attrNameLst>
                                          <p:attrName>ppt_h</p:attrName>
                                        </p:attrNameLst>
                                      </p:cBhvr>
                                      <p:tavLst>
                                        <p:tav tm="0">
                                          <p:val>
                                            <p:fltVal val="0"/>
                                          </p:val>
                                        </p:tav>
                                        <p:tav tm="100000">
                                          <p:val>
                                            <p:strVal val="#ppt_h"/>
                                          </p:val>
                                        </p:tav>
                                      </p:tavLst>
                                    </p:anim>
                                    <p:anim calcmode="lin" valueType="num">
                                      <p:cBhvr>
                                        <p:cTn id="359" dur="5978" fill="hold"/>
                                        <p:tgtEl>
                                          <p:spTgt spid="83"/>
                                        </p:tgtEl>
                                        <p:attrNameLst>
                                          <p:attrName>ppt_x</p:attrName>
                                        </p:attrNameLst>
                                      </p:cBhvr>
                                      <p:tavLst>
                                        <p:tav tm="0">
                                          <p:val>
                                            <p:fltVal val="0.5"/>
                                          </p:val>
                                        </p:tav>
                                        <p:tav tm="100000">
                                          <p:val>
                                            <p:strVal val="#ppt_x"/>
                                          </p:val>
                                        </p:tav>
                                      </p:tavLst>
                                    </p:anim>
                                    <p:anim calcmode="lin" valueType="num">
                                      <p:cBhvr>
                                        <p:cTn id="360" dur="5978" fill="hold"/>
                                        <p:tgtEl>
                                          <p:spTgt spid="83"/>
                                        </p:tgtEl>
                                        <p:attrNameLst>
                                          <p:attrName>ppt_y</p:attrName>
                                        </p:attrNameLst>
                                      </p:cBhvr>
                                      <p:tavLst>
                                        <p:tav tm="0">
                                          <p:val>
                                            <p:fltVal val="0.5"/>
                                          </p:val>
                                        </p:tav>
                                        <p:tav tm="100000">
                                          <p:val>
                                            <p:strVal val="#ppt_y"/>
                                          </p:val>
                                        </p:tav>
                                      </p:tavLst>
                                    </p:anim>
                                  </p:childTnLst>
                                </p:cTn>
                              </p:par>
                              <p:par>
                                <p:cTn id="361" presetID="23" presetClass="entr" presetSubtype="528" repeatCount="indefinite" fill="hold" grpId="0" nodeType="withEffect">
                                  <p:stCondLst>
                                    <p:cond delay="572"/>
                                  </p:stCondLst>
                                  <p:childTnLst>
                                    <p:set>
                                      <p:cBhvr>
                                        <p:cTn id="362" dur="1" fill="hold">
                                          <p:stCondLst>
                                            <p:cond delay="0"/>
                                          </p:stCondLst>
                                        </p:cTn>
                                        <p:tgtEl>
                                          <p:spTgt spid="84"/>
                                        </p:tgtEl>
                                        <p:attrNameLst>
                                          <p:attrName>style.visibility</p:attrName>
                                        </p:attrNameLst>
                                      </p:cBhvr>
                                      <p:to>
                                        <p:strVal val="visible"/>
                                      </p:to>
                                    </p:set>
                                    <p:anim calcmode="lin" valueType="num">
                                      <p:cBhvr>
                                        <p:cTn id="363" dur="5519" fill="hold"/>
                                        <p:tgtEl>
                                          <p:spTgt spid="84"/>
                                        </p:tgtEl>
                                        <p:attrNameLst>
                                          <p:attrName>ppt_w</p:attrName>
                                        </p:attrNameLst>
                                      </p:cBhvr>
                                      <p:tavLst>
                                        <p:tav tm="0">
                                          <p:val>
                                            <p:fltVal val="0"/>
                                          </p:val>
                                        </p:tav>
                                        <p:tav tm="100000">
                                          <p:val>
                                            <p:strVal val="#ppt_w"/>
                                          </p:val>
                                        </p:tav>
                                      </p:tavLst>
                                    </p:anim>
                                    <p:anim calcmode="lin" valueType="num">
                                      <p:cBhvr>
                                        <p:cTn id="364" dur="5519" fill="hold"/>
                                        <p:tgtEl>
                                          <p:spTgt spid="84"/>
                                        </p:tgtEl>
                                        <p:attrNameLst>
                                          <p:attrName>ppt_h</p:attrName>
                                        </p:attrNameLst>
                                      </p:cBhvr>
                                      <p:tavLst>
                                        <p:tav tm="0">
                                          <p:val>
                                            <p:fltVal val="0"/>
                                          </p:val>
                                        </p:tav>
                                        <p:tav tm="100000">
                                          <p:val>
                                            <p:strVal val="#ppt_h"/>
                                          </p:val>
                                        </p:tav>
                                      </p:tavLst>
                                    </p:anim>
                                    <p:anim calcmode="lin" valueType="num">
                                      <p:cBhvr>
                                        <p:cTn id="365" dur="5519" fill="hold"/>
                                        <p:tgtEl>
                                          <p:spTgt spid="84"/>
                                        </p:tgtEl>
                                        <p:attrNameLst>
                                          <p:attrName>ppt_x</p:attrName>
                                        </p:attrNameLst>
                                      </p:cBhvr>
                                      <p:tavLst>
                                        <p:tav tm="0">
                                          <p:val>
                                            <p:fltVal val="0.5"/>
                                          </p:val>
                                        </p:tav>
                                        <p:tav tm="100000">
                                          <p:val>
                                            <p:strVal val="#ppt_x"/>
                                          </p:val>
                                        </p:tav>
                                      </p:tavLst>
                                    </p:anim>
                                    <p:anim calcmode="lin" valueType="num">
                                      <p:cBhvr>
                                        <p:cTn id="366" dur="5519" fill="hold"/>
                                        <p:tgtEl>
                                          <p:spTgt spid="84"/>
                                        </p:tgtEl>
                                        <p:attrNameLst>
                                          <p:attrName>ppt_y</p:attrName>
                                        </p:attrNameLst>
                                      </p:cBhvr>
                                      <p:tavLst>
                                        <p:tav tm="0">
                                          <p:val>
                                            <p:fltVal val="0.5"/>
                                          </p:val>
                                        </p:tav>
                                        <p:tav tm="100000">
                                          <p:val>
                                            <p:strVal val="#ppt_y"/>
                                          </p:val>
                                        </p:tav>
                                      </p:tavLst>
                                    </p:anim>
                                  </p:childTnLst>
                                </p:cTn>
                              </p:par>
                              <p:par>
                                <p:cTn id="367" presetID="23" presetClass="entr" presetSubtype="528" repeatCount="indefinite" fill="hold" grpId="0" nodeType="withEffect">
                                  <p:stCondLst>
                                    <p:cond delay="2052"/>
                                  </p:stCondLst>
                                  <p:childTnLst>
                                    <p:set>
                                      <p:cBhvr>
                                        <p:cTn id="368" dur="1" fill="hold">
                                          <p:stCondLst>
                                            <p:cond delay="0"/>
                                          </p:stCondLst>
                                        </p:cTn>
                                        <p:tgtEl>
                                          <p:spTgt spid="85"/>
                                        </p:tgtEl>
                                        <p:attrNameLst>
                                          <p:attrName>style.visibility</p:attrName>
                                        </p:attrNameLst>
                                      </p:cBhvr>
                                      <p:to>
                                        <p:strVal val="visible"/>
                                      </p:to>
                                    </p:set>
                                    <p:anim calcmode="lin" valueType="num">
                                      <p:cBhvr>
                                        <p:cTn id="369" dur="4228" fill="hold"/>
                                        <p:tgtEl>
                                          <p:spTgt spid="85"/>
                                        </p:tgtEl>
                                        <p:attrNameLst>
                                          <p:attrName>ppt_w</p:attrName>
                                        </p:attrNameLst>
                                      </p:cBhvr>
                                      <p:tavLst>
                                        <p:tav tm="0">
                                          <p:val>
                                            <p:fltVal val="0"/>
                                          </p:val>
                                        </p:tav>
                                        <p:tav tm="100000">
                                          <p:val>
                                            <p:strVal val="#ppt_w"/>
                                          </p:val>
                                        </p:tav>
                                      </p:tavLst>
                                    </p:anim>
                                    <p:anim calcmode="lin" valueType="num">
                                      <p:cBhvr>
                                        <p:cTn id="370" dur="4228" fill="hold"/>
                                        <p:tgtEl>
                                          <p:spTgt spid="85"/>
                                        </p:tgtEl>
                                        <p:attrNameLst>
                                          <p:attrName>ppt_h</p:attrName>
                                        </p:attrNameLst>
                                      </p:cBhvr>
                                      <p:tavLst>
                                        <p:tav tm="0">
                                          <p:val>
                                            <p:fltVal val="0"/>
                                          </p:val>
                                        </p:tav>
                                        <p:tav tm="100000">
                                          <p:val>
                                            <p:strVal val="#ppt_h"/>
                                          </p:val>
                                        </p:tav>
                                      </p:tavLst>
                                    </p:anim>
                                    <p:anim calcmode="lin" valueType="num">
                                      <p:cBhvr>
                                        <p:cTn id="371" dur="4228" fill="hold"/>
                                        <p:tgtEl>
                                          <p:spTgt spid="85"/>
                                        </p:tgtEl>
                                        <p:attrNameLst>
                                          <p:attrName>ppt_x</p:attrName>
                                        </p:attrNameLst>
                                      </p:cBhvr>
                                      <p:tavLst>
                                        <p:tav tm="0">
                                          <p:val>
                                            <p:fltVal val="0.5"/>
                                          </p:val>
                                        </p:tav>
                                        <p:tav tm="100000">
                                          <p:val>
                                            <p:strVal val="#ppt_x"/>
                                          </p:val>
                                        </p:tav>
                                      </p:tavLst>
                                    </p:anim>
                                    <p:anim calcmode="lin" valueType="num">
                                      <p:cBhvr>
                                        <p:cTn id="372" dur="4228" fill="hold"/>
                                        <p:tgtEl>
                                          <p:spTgt spid="85"/>
                                        </p:tgtEl>
                                        <p:attrNameLst>
                                          <p:attrName>ppt_y</p:attrName>
                                        </p:attrNameLst>
                                      </p:cBhvr>
                                      <p:tavLst>
                                        <p:tav tm="0">
                                          <p:val>
                                            <p:fltVal val="0.5"/>
                                          </p:val>
                                        </p:tav>
                                        <p:tav tm="100000">
                                          <p:val>
                                            <p:strVal val="#ppt_y"/>
                                          </p:val>
                                        </p:tav>
                                      </p:tavLst>
                                    </p:anim>
                                  </p:childTnLst>
                                </p:cTn>
                              </p:par>
                              <p:par>
                                <p:cTn id="373" presetID="23" presetClass="entr" presetSubtype="528" repeatCount="indefinite" fill="hold" grpId="0" nodeType="withEffect">
                                  <p:stCondLst>
                                    <p:cond delay="2242"/>
                                  </p:stCondLst>
                                  <p:childTnLst>
                                    <p:set>
                                      <p:cBhvr>
                                        <p:cTn id="374" dur="1" fill="hold">
                                          <p:stCondLst>
                                            <p:cond delay="0"/>
                                          </p:stCondLst>
                                        </p:cTn>
                                        <p:tgtEl>
                                          <p:spTgt spid="86"/>
                                        </p:tgtEl>
                                        <p:attrNameLst>
                                          <p:attrName>style.visibility</p:attrName>
                                        </p:attrNameLst>
                                      </p:cBhvr>
                                      <p:to>
                                        <p:strVal val="visible"/>
                                      </p:to>
                                    </p:set>
                                    <p:anim calcmode="lin" valueType="num">
                                      <p:cBhvr>
                                        <p:cTn id="375" dur="5416" fill="hold"/>
                                        <p:tgtEl>
                                          <p:spTgt spid="86"/>
                                        </p:tgtEl>
                                        <p:attrNameLst>
                                          <p:attrName>ppt_w</p:attrName>
                                        </p:attrNameLst>
                                      </p:cBhvr>
                                      <p:tavLst>
                                        <p:tav tm="0">
                                          <p:val>
                                            <p:fltVal val="0"/>
                                          </p:val>
                                        </p:tav>
                                        <p:tav tm="100000">
                                          <p:val>
                                            <p:strVal val="#ppt_w"/>
                                          </p:val>
                                        </p:tav>
                                      </p:tavLst>
                                    </p:anim>
                                    <p:anim calcmode="lin" valueType="num">
                                      <p:cBhvr>
                                        <p:cTn id="376" dur="5416" fill="hold"/>
                                        <p:tgtEl>
                                          <p:spTgt spid="86"/>
                                        </p:tgtEl>
                                        <p:attrNameLst>
                                          <p:attrName>ppt_h</p:attrName>
                                        </p:attrNameLst>
                                      </p:cBhvr>
                                      <p:tavLst>
                                        <p:tav tm="0">
                                          <p:val>
                                            <p:fltVal val="0"/>
                                          </p:val>
                                        </p:tav>
                                        <p:tav tm="100000">
                                          <p:val>
                                            <p:strVal val="#ppt_h"/>
                                          </p:val>
                                        </p:tav>
                                      </p:tavLst>
                                    </p:anim>
                                    <p:anim calcmode="lin" valueType="num">
                                      <p:cBhvr>
                                        <p:cTn id="377" dur="5416" fill="hold"/>
                                        <p:tgtEl>
                                          <p:spTgt spid="86"/>
                                        </p:tgtEl>
                                        <p:attrNameLst>
                                          <p:attrName>ppt_x</p:attrName>
                                        </p:attrNameLst>
                                      </p:cBhvr>
                                      <p:tavLst>
                                        <p:tav tm="0">
                                          <p:val>
                                            <p:fltVal val="0.5"/>
                                          </p:val>
                                        </p:tav>
                                        <p:tav tm="100000">
                                          <p:val>
                                            <p:strVal val="#ppt_x"/>
                                          </p:val>
                                        </p:tav>
                                      </p:tavLst>
                                    </p:anim>
                                    <p:anim calcmode="lin" valueType="num">
                                      <p:cBhvr>
                                        <p:cTn id="378" dur="5416" fill="hold"/>
                                        <p:tgtEl>
                                          <p:spTgt spid="86"/>
                                        </p:tgtEl>
                                        <p:attrNameLst>
                                          <p:attrName>ppt_y</p:attrName>
                                        </p:attrNameLst>
                                      </p:cBhvr>
                                      <p:tavLst>
                                        <p:tav tm="0">
                                          <p:val>
                                            <p:fltVal val="0.5"/>
                                          </p:val>
                                        </p:tav>
                                        <p:tav tm="100000">
                                          <p:val>
                                            <p:strVal val="#ppt_y"/>
                                          </p:val>
                                        </p:tav>
                                      </p:tavLst>
                                    </p:anim>
                                  </p:childTnLst>
                                </p:cTn>
                              </p:par>
                              <p:par>
                                <p:cTn id="379" presetID="10" presetClass="entr" presetSubtype="0" fill="hold" grpId="0" nodeType="withEffect">
                                  <p:stCondLst>
                                    <p:cond delay="2242"/>
                                  </p:stCondLst>
                                  <p:childTnLst>
                                    <p:set>
                                      <p:cBhvr>
                                        <p:cTn id="380" dur="1" fill="hold">
                                          <p:stCondLst>
                                            <p:cond delay="0"/>
                                          </p:stCondLst>
                                        </p:cTn>
                                        <p:tgtEl>
                                          <p:spTgt spid="90"/>
                                        </p:tgtEl>
                                        <p:attrNameLst>
                                          <p:attrName>style.visibility</p:attrName>
                                        </p:attrNameLst>
                                      </p:cBhvr>
                                      <p:to>
                                        <p:strVal val="visible"/>
                                      </p:to>
                                    </p:set>
                                    <p:animEffect transition="in" filter="fade">
                                      <p:cBhvr>
                                        <p:cTn id="381" dur="500"/>
                                        <p:tgtEl>
                                          <p:spTgt spid="90"/>
                                        </p:tgtEl>
                                      </p:cBhvr>
                                    </p:animEffect>
                                  </p:childTnLst>
                                </p:cTn>
                              </p:par>
                              <p:par>
                                <p:cTn id="382" presetID="22" presetClass="entr" presetSubtype="8" fill="hold" nodeType="withEffect">
                                  <p:stCondLst>
                                    <p:cond delay="2750"/>
                                  </p:stCondLst>
                                  <p:childTnLst>
                                    <p:set>
                                      <p:cBhvr>
                                        <p:cTn id="383" dur="1" fill="hold">
                                          <p:stCondLst>
                                            <p:cond delay="0"/>
                                          </p:stCondLst>
                                        </p:cTn>
                                        <p:tgtEl>
                                          <p:spTgt spid="91"/>
                                        </p:tgtEl>
                                        <p:attrNameLst>
                                          <p:attrName>style.visibility</p:attrName>
                                        </p:attrNameLst>
                                      </p:cBhvr>
                                      <p:to>
                                        <p:strVal val="visible"/>
                                      </p:to>
                                    </p:set>
                                    <p:animEffect transition="in" filter="wipe(left)">
                                      <p:cBhvr>
                                        <p:cTn id="384" dur="500"/>
                                        <p:tgtEl>
                                          <p:spTgt spid="91"/>
                                        </p:tgtEl>
                                      </p:cBhvr>
                                    </p:animEffect>
                                  </p:childTnLst>
                                </p:cTn>
                              </p:par>
                              <p:par>
                                <p:cTn id="385" presetID="22" presetClass="entr" presetSubtype="2" fill="hold" nodeType="withEffect">
                                  <p:stCondLst>
                                    <p:cond delay="2750"/>
                                  </p:stCondLst>
                                  <p:childTnLst>
                                    <p:set>
                                      <p:cBhvr>
                                        <p:cTn id="386" dur="1" fill="hold">
                                          <p:stCondLst>
                                            <p:cond delay="0"/>
                                          </p:stCondLst>
                                        </p:cTn>
                                        <p:tgtEl>
                                          <p:spTgt spid="89"/>
                                        </p:tgtEl>
                                        <p:attrNameLst>
                                          <p:attrName>style.visibility</p:attrName>
                                        </p:attrNameLst>
                                      </p:cBhvr>
                                      <p:to>
                                        <p:strVal val="visible"/>
                                      </p:to>
                                    </p:set>
                                    <p:animEffect transition="in" filter="wipe(right)">
                                      <p:cBhvr>
                                        <p:cTn id="387" dur="500"/>
                                        <p:tgtEl>
                                          <p:spTgt spid="89"/>
                                        </p:tgtEl>
                                      </p:cBhvr>
                                    </p:animEffect>
                                  </p:childTnLst>
                                </p:cTn>
                              </p:par>
                              <p:par>
                                <p:cTn id="388" presetID="16" presetClass="entr" presetSubtype="37" fill="hold" nodeType="withEffect">
                                  <p:stCondLst>
                                    <p:cond delay="2750"/>
                                  </p:stCondLst>
                                  <p:childTnLst>
                                    <p:set>
                                      <p:cBhvr>
                                        <p:cTn id="389" dur="1" fill="hold">
                                          <p:stCondLst>
                                            <p:cond delay="0"/>
                                          </p:stCondLst>
                                        </p:cTn>
                                        <p:tgtEl>
                                          <p:spTgt spid="92"/>
                                        </p:tgtEl>
                                        <p:attrNameLst>
                                          <p:attrName>style.visibility</p:attrName>
                                        </p:attrNameLst>
                                      </p:cBhvr>
                                      <p:to>
                                        <p:strVal val="visible"/>
                                      </p:to>
                                    </p:set>
                                    <p:animEffect transition="in" filter="barn(outVertical)">
                                      <p:cBhvr>
                                        <p:cTn id="39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997128" y="2467477"/>
            <a:ext cx="6324600" cy="1323439"/>
          </a:xfrm>
          <a:prstGeom prst="rect">
            <a:avLst/>
          </a:prstGeom>
          <a:noFill/>
        </p:spPr>
        <p:txBody>
          <a:bodyPr wrap="square" rtlCol="0">
            <a:spAutoFit/>
          </a:bodyPr>
          <a:lstStyle>
            <a:defPPr>
              <a:defRPr lang="zh-CN"/>
            </a:defPPr>
            <a:lvl1pPr indent="0" algn="dist">
              <a:buFont typeface="Wingdings" panose="05000000000000000000" pitchFamily="2" charset="2"/>
              <a:buNone/>
              <a:defRPr sz="6000">
                <a:gradFill>
                  <a:gsLst>
                    <a:gs pos="0">
                      <a:schemeClr val="bg1"/>
                    </a:gs>
                    <a:gs pos="100000">
                      <a:srgbClr val="2A9995"/>
                    </a:gs>
                  </a:gsLst>
                  <a:lin ang="5400000" scaled="1"/>
                </a:gradFill>
                <a:effectLst>
                  <a:glow rad="88900">
                    <a:srgbClr val="073780">
                      <a:alpha val="58000"/>
                    </a:srgbClr>
                  </a:glow>
                </a:effectLst>
                <a:latin typeface="迷你简菱心" panose="02010609000101010101" pitchFamily="49" charset="-122"/>
                <a:ea typeface="迷你简菱心" panose="02010609000101010101" pitchFamily="49" charset="-122"/>
                <a:cs typeface="经典综艺体简" panose="02010609000101010101" pitchFamily="49" charset="-122"/>
              </a:defRPr>
            </a:lvl1pPr>
          </a:lstStyle>
          <a:p>
            <a:pPr marL="0" marR="0" lvl="0" indent="0" algn="di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zh-CN"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rPr>
              <a:t>THANKS</a:t>
            </a:r>
            <a:endParaRPr kumimoji="0" lang="zh-CN" altLang="en-US"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endParaRPr>
          </a:p>
        </p:txBody>
      </p:sp>
      <p:pic>
        <p:nvPicPr>
          <p:cNvPr id="14" name="图片 13" descr="图片包含 就坐, 监视器, 物体, 室内&#10;&#10;已生成高可信度的说明">
            <a:extLst>
              <a:ext uri="{FF2B5EF4-FFF2-40B4-BE49-F238E27FC236}">
                <a16:creationId xmlns:a16="http://schemas.microsoft.com/office/drawing/2014/main" id="{8D38E6AA-55E8-447D-B3EE-2EDD645536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2495" y="4524247"/>
            <a:ext cx="10020755" cy="2330218"/>
          </a:xfrm>
          <a:prstGeom prst="rect">
            <a:avLst/>
          </a:prstGeom>
        </p:spPr>
      </p:pic>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矩形 87">
            <a:extLst>
              <a:ext uri="{FF2B5EF4-FFF2-40B4-BE49-F238E27FC236}">
                <a16:creationId xmlns:a16="http://schemas.microsoft.com/office/drawing/2014/main" id="{7DEF1F7E-B620-4D82-8880-E4D28EB38E43}"/>
              </a:ext>
            </a:extLst>
          </p:cNvPr>
          <p:cNvSpPr/>
          <p:nvPr/>
        </p:nvSpPr>
        <p:spPr>
          <a:xfrm>
            <a:off x="599338" y="4335697"/>
            <a:ext cx="10954081" cy="1446550"/>
          </a:xfrm>
          <a:prstGeom prst="rect">
            <a:avLst/>
          </a:prstGeom>
        </p:spPr>
        <p:txBody>
          <a:bodyPr wrap="square">
            <a:spAutoFit/>
          </a:bodyPr>
          <a:lstStyle/>
          <a:p>
            <a:pPr algn="ctr"/>
            <a:r>
              <a:rPr lang="en-US" altLang="zh-CN" sz="4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Nhóm 25 mời thầy và các bạn đóng góp ý kiến</a:t>
            </a:r>
            <a:endParaRPr lang="zh-CN" altLang="en-US" sz="44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71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par>
                                <p:cTn id="10" presetID="10" presetClass="entr" presetSubtype="0" fill="hold" nodeType="withEffect">
                                  <p:stCondLst>
                                    <p:cond delay="1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8" presetClass="emph" presetSubtype="0" fill="hold" nodeType="withEffect">
                                  <p:stCondLst>
                                    <p:cond delay="1500"/>
                                  </p:stCondLst>
                                  <p:childTnLst>
                                    <p:animRot by="10800000">
                                      <p:cBhvr>
                                        <p:cTn id="14" dur="1000" fill="hold"/>
                                        <p:tgtEl>
                                          <p:spTgt spid="16"/>
                                        </p:tgtEl>
                                        <p:attrNameLst>
                                          <p:attrName>r</p:attrName>
                                        </p:attrNameLst>
                                      </p:cBhvr>
                                    </p:animRot>
                                  </p:childTnLst>
                                </p:cTn>
                              </p:par>
                              <p:par>
                                <p:cTn id="15" presetID="10" presetClass="exit" presetSubtype="0" fill="hold" nodeType="withEffect">
                                  <p:stCondLst>
                                    <p:cond delay="1500"/>
                                  </p:stCondLst>
                                  <p:childTnLst>
                                    <p:animEffect transition="out" filter="fade">
                                      <p:cBhvr>
                                        <p:cTn id="16" dur="1000"/>
                                        <p:tgtEl>
                                          <p:spTgt spid="16"/>
                                        </p:tgtEl>
                                      </p:cBhvr>
                                    </p:animEffect>
                                    <p:set>
                                      <p:cBhvr>
                                        <p:cTn id="17" dur="1" fill="hold">
                                          <p:stCondLst>
                                            <p:cond delay="999"/>
                                          </p:stCondLst>
                                        </p:cTn>
                                        <p:tgtEl>
                                          <p:spTgt spid="16"/>
                                        </p:tgtEl>
                                        <p:attrNameLst>
                                          <p:attrName>style.visibility</p:attrName>
                                        </p:attrNameLst>
                                      </p:cBhvr>
                                      <p:to>
                                        <p:strVal val="hidden"/>
                                      </p:to>
                                    </p:set>
                                  </p:childTnLst>
                                </p:cTn>
                              </p:par>
                              <p:par>
                                <p:cTn id="18" presetID="23" presetClass="entr" presetSubtype="528" repeatCount="indefinite" fill="hold" grpId="0" nodeType="withEffect">
                                  <p:stCondLst>
                                    <p:cond delay="2618"/>
                                  </p:stCondLst>
                                  <p:childTnLst>
                                    <p:set>
                                      <p:cBhvr>
                                        <p:cTn id="19" dur="1" fill="hold">
                                          <p:stCondLst>
                                            <p:cond delay="0"/>
                                          </p:stCondLst>
                                        </p:cTn>
                                        <p:tgtEl>
                                          <p:spTgt spid="87"/>
                                        </p:tgtEl>
                                        <p:attrNameLst>
                                          <p:attrName>style.visibility</p:attrName>
                                        </p:attrNameLst>
                                      </p:cBhvr>
                                      <p:to>
                                        <p:strVal val="visible"/>
                                      </p:to>
                                    </p:set>
                                    <p:anim calcmode="lin" valueType="num">
                                      <p:cBhvr>
                                        <p:cTn id="20" dur="3737" fill="hold"/>
                                        <p:tgtEl>
                                          <p:spTgt spid="87"/>
                                        </p:tgtEl>
                                        <p:attrNameLst>
                                          <p:attrName>ppt_w</p:attrName>
                                        </p:attrNameLst>
                                      </p:cBhvr>
                                      <p:tavLst>
                                        <p:tav tm="0">
                                          <p:val>
                                            <p:fltVal val="0"/>
                                          </p:val>
                                        </p:tav>
                                        <p:tav tm="100000">
                                          <p:val>
                                            <p:strVal val="#ppt_w"/>
                                          </p:val>
                                        </p:tav>
                                      </p:tavLst>
                                    </p:anim>
                                    <p:anim calcmode="lin" valueType="num">
                                      <p:cBhvr>
                                        <p:cTn id="21" dur="3737" fill="hold"/>
                                        <p:tgtEl>
                                          <p:spTgt spid="87"/>
                                        </p:tgtEl>
                                        <p:attrNameLst>
                                          <p:attrName>ppt_h</p:attrName>
                                        </p:attrNameLst>
                                      </p:cBhvr>
                                      <p:tavLst>
                                        <p:tav tm="0">
                                          <p:val>
                                            <p:fltVal val="0"/>
                                          </p:val>
                                        </p:tav>
                                        <p:tav tm="100000">
                                          <p:val>
                                            <p:strVal val="#ppt_h"/>
                                          </p:val>
                                        </p:tav>
                                      </p:tavLst>
                                    </p:anim>
                                    <p:anim calcmode="lin" valueType="num">
                                      <p:cBhvr>
                                        <p:cTn id="22" dur="3737" fill="hold"/>
                                        <p:tgtEl>
                                          <p:spTgt spid="87"/>
                                        </p:tgtEl>
                                        <p:attrNameLst>
                                          <p:attrName>ppt_x</p:attrName>
                                        </p:attrNameLst>
                                      </p:cBhvr>
                                      <p:tavLst>
                                        <p:tav tm="0">
                                          <p:val>
                                            <p:fltVal val="0.5"/>
                                          </p:val>
                                        </p:tav>
                                        <p:tav tm="100000">
                                          <p:val>
                                            <p:strVal val="#ppt_x"/>
                                          </p:val>
                                        </p:tav>
                                      </p:tavLst>
                                    </p:anim>
                                    <p:anim calcmode="lin" valueType="num">
                                      <p:cBhvr>
                                        <p:cTn id="23" dur="3737" fill="hold"/>
                                        <p:tgtEl>
                                          <p:spTgt spid="87"/>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2252"/>
                                  </p:stCondLst>
                                  <p:childTnLst>
                                    <p:set>
                                      <p:cBhvr>
                                        <p:cTn id="25" dur="1" fill="hold">
                                          <p:stCondLst>
                                            <p:cond delay="0"/>
                                          </p:stCondLst>
                                        </p:cTn>
                                        <p:tgtEl>
                                          <p:spTgt spid="27"/>
                                        </p:tgtEl>
                                        <p:attrNameLst>
                                          <p:attrName>style.visibility</p:attrName>
                                        </p:attrNameLst>
                                      </p:cBhvr>
                                      <p:to>
                                        <p:strVal val="visible"/>
                                      </p:to>
                                    </p:set>
                                    <p:anim calcmode="lin" valueType="num">
                                      <p:cBhvr>
                                        <p:cTn id="26" dur="4136" fill="hold"/>
                                        <p:tgtEl>
                                          <p:spTgt spid="27"/>
                                        </p:tgtEl>
                                        <p:attrNameLst>
                                          <p:attrName>ppt_w</p:attrName>
                                        </p:attrNameLst>
                                      </p:cBhvr>
                                      <p:tavLst>
                                        <p:tav tm="0">
                                          <p:val>
                                            <p:fltVal val="0"/>
                                          </p:val>
                                        </p:tav>
                                        <p:tav tm="100000">
                                          <p:val>
                                            <p:strVal val="#ppt_w"/>
                                          </p:val>
                                        </p:tav>
                                      </p:tavLst>
                                    </p:anim>
                                    <p:anim calcmode="lin" valueType="num">
                                      <p:cBhvr>
                                        <p:cTn id="27" dur="4136" fill="hold"/>
                                        <p:tgtEl>
                                          <p:spTgt spid="27"/>
                                        </p:tgtEl>
                                        <p:attrNameLst>
                                          <p:attrName>ppt_h</p:attrName>
                                        </p:attrNameLst>
                                      </p:cBhvr>
                                      <p:tavLst>
                                        <p:tav tm="0">
                                          <p:val>
                                            <p:fltVal val="0"/>
                                          </p:val>
                                        </p:tav>
                                        <p:tav tm="100000">
                                          <p:val>
                                            <p:strVal val="#ppt_h"/>
                                          </p:val>
                                        </p:tav>
                                      </p:tavLst>
                                    </p:anim>
                                    <p:anim calcmode="lin" valueType="num">
                                      <p:cBhvr>
                                        <p:cTn id="28" dur="4136" fill="hold"/>
                                        <p:tgtEl>
                                          <p:spTgt spid="27"/>
                                        </p:tgtEl>
                                        <p:attrNameLst>
                                          <p:attrName>ppt_x</p:attrName>
                                        </p:attrNameLst>
                                      </p:cBhvr>
                                      <p:tavLst>
                                        <p:tav tm="0">
                                          <p:val>
                                            <p:fltVal val="0.5"/>
                                          </p:val>
                                        </p:tav>
                                        <p:tav tm="100000">
                                          <p:val>
                                            <p:strVal val="#ppt_x"/>
                                          </p:val>
                                        </p:tav>
                                      </p:tavLst>
                                    </p:anim>
                                    <p:anim calcmode="lin" valueType="num">
                                      <p:cBhvr>
                                        <p:cTn id="29" dur="4136" fill="hold"/>
                                        <p:tgtEl>
                                          <p:spTgt spid="27"/>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819"/>
                                  </p:stCondLst>
                                  <p:childTnLst>
                                    <p:set>
                                      <p:cBhvr>
                                        <p:cTn id="31" dur="1" fill="hold">
                                          <p:stCondLst>
                                            <p:cond delay="0"/>
                                          </p:stCondLst>
                                        </p:cTn>
                                        <p:tgtEl>
                                          <p:spTgt spid="28"/>
                                        </p:tgtEl>
                                        <p:attrNameLst>
                                          <p:attrName>style.visibility</p:attrName>
                                        </p:attrNameLst>
                                      </p:cBhvr>
                                      <p:to>
                                        <p:strVal val="visible"/>
                                      </p:to>
                                    </p:set>
                                    <p:anim calcmode="lin" valueType="num">
                                      <p:cBhvr>
                                        <p:cTn id="32" dur="4192" fill="hold"/>
                                        <p:tgtEl>
                                          <p:spTgt spid="28"/>
                                        </p:tgtEl>
                                        <p:attrNameLst>
                                          <p:attrName>ppt_w</p:attrName>
                                        </p:attrNameLst>
                                      </p:cBhvr>
                                      <p:tavLst>
                                        <p:tav tm="0">
                                          <p:val>
                                            <p:fltVal val="0"/>
                                          </p:val>
                                        </p:tav>
                                        <p:tav tm="100000">
                                          <p:val>
                                            <p:strVal val="#ppt_w"/>
                                          </p:val>
                                        </p:tav>
                                      </p:tavLst>
                                    </p:anim>
                                    <p:anim calcmode="lin" valueType="num">
                                      <p:cBhvr>
                                        <p:cTn id="33" dur="4192" fill="hold"/>
                                        <p:tgtEl>
                                          <p:spTgt spid="28"/>
                                        </p:tgtEl>
                                        <p:attrNameLst>
                                          <p:attrName>ppt_h</p:attrName>
                                        </p:attrNameLst>
                                      </p:cBhvr>
                                      <p:tavLst>
                                        <p:tav tm="0">
                                          <p:val>
                                            <p:fltVal val="0"/>
                                          </p:val>
                                        </p:tav>
                                        <p:tav tm="100000">
                                          <p:val>
                                            <p:strVal val="#ppt_h"/>
                                          </p:val>
                                        </p:tav>
                                      </p:tavLst>
                                    </p:anim>
                                    <p:anim calcmode="lin" valueType="num">
                                      <p:cBhvr>
                                        <p:cTn id="34" dur="4192" fill="hold"/>
                                        <p:tgtEl>
                                          <p:spTgt spid="28"/>
                                        </p:tgtEl>
                                        <p:attrNameLst>
                                          <p:attrName>ppt_x</p:attrName>
                                        </p:attrNameLst>
                                      </p:cBhvr>
                                      <p:tavLst>
                                        <p:tav tm="0">
                                          <p:val>
                                            <p:fltVal val="0.5"/>
                                          </p:val>
                                        </p:tav>
                                        <p:tav tm="100000">
                                          <p:val>
                                            <p:strVal val="#ppt_x"/>
                                          </p:val>
                                        </p:tav>
                                      </p:tavLst>
                                    </p:anim>
                                    <p:anim calcmode="lin" valueType="num">
                                      <p:cBhvr>
                                        <p:cTn id="35" dur="4192" fill="hold"/>
                                        <p:tgtEl>
                                          <p:spTgt spid="28"/>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2021"/>
                                  </p:stCondLst>
                                  <p:childTnLst>
                                    <p:set>
                                      <p:cBhvr>
                                        <p:cTn id="37" dur="1" fill="hold">
                                          <p:stCondLst>
                                            <p:cond delay="0"/>
                                          </p:stCondLst>
                                        </p:cTn>
                                        <p:tgtEl>
                                          <p:spTgt spid="29"/>
                                        </p:tgtEl>
                                        <p:attrNameLst>
                                          <p:attrName>style.visibility</p:attrName>
                                        </p:attrNameLst>
                                      </p:cBhvr>
                                      <p:to>
                                        <p:strVal val="visible"/>
                                      </p:to>
                                    </p:set>
                                    <p:anim calcmode="lin" valueType="num">
                                      <p:cBhvr>
                                        <p:cTn id="38" dur="4580" fill="hold"/>
                                        <p:tgtEl>
                                          <p:spTgt spid="29"/>
                                        </p:tgtEl>
                                        <p:attrNameLst>
                                          <p:attrName>ppt_w</p:attrName>
                                        </p:attrNameLst>
                                      </p:cBhvr>
                                      <p:tavLst>
                                        <p:tav tm="0">
                                          <p:val>
                                            <p:fltVal val="0"/>
                                          </p:val>
                                        </p:tav>
                                        <p:tav tm="100000">
                                          <p:val>
                                            <p:strVal val="#ppt_w"/>
                                          </p:val>
                                        </p:tav>
                                      </p:tavLst>
                                    </p:anim>
                                    <p:anim calcmode="lin" valueType="num">
                                      <p:cBhvr>
                                        <p:cTn id="39" dur="4580" fill="hold"/>
                                        <p:tgtEl>
                                          <p:spTgt spid="29"/>
                                        </p:tgtEl>
                                        <p:attrNameLst>
                                          <p:attrName>ppt_h</p:attrName>
                                        </p:attrNameLst>
                                      </p:cBhvr>
                                      <p:tavLst>
                                        <p:tav tm="0">
                                          <p:val>
                                            <p:fltVal val="0"/>
                                          </p:val>
                                        </p:tav>
                                        <p:tav tm="100000">
                                          <p:val>
                                            <p:strVal val="#ppt_h"/>
                                          </p:val>
                                        </p:tav>
                                      </p:tavLst>
                                    </p:anim>
                                    <p:anim calcmode="lin" valueType="num">
                                      <p:cBhvr>
                                        <p:cTn id="40" dur="4580" fill="hold"/>
                                        <p:tgtEl>
                                          <p:spTgt spid="29"/>
                                        </p:tgtEl>
                                        <p:attrNameLst>
                                          <p:attrName>ppt_x</p:attrName>
                                        </p:attrNameLst>
                                      </p:cBhvr>
                                      <p:tavLst>
                                        <p:tav tm="0">
                                          <p:val>
                                            <p:fltVal val="0.5"/>
                                          </p:val>
                                        </p:tav>
                                        <p:tav tm="100000">
                                          <p:val>
                                            <p:strVal val="#ppt_x"/>
                                          </p:val>
                                        </p:tav>
                                      </p:tavLst>
                                    </p:anim>
                                    <p:anim calcmode="lin" valueType="num">
                                      <p:cBhvr>
                                        <p:cTn id="41" dur="4580" fill="hold"/>
                                        <p:tgtEl>
                                          <p:spTgt spid="29"/>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270"/>
                                  </p:stCondLst>
                                  <p:childTnLst>
                                    <p:set>
                                      <p:cBhvr>
                                        <p:cTn id="43" dur="1" fill="hold">
                                          <p:stCondLst>
                                            <p:cond delay="0"/>
                                          </p:stCondLst>
                                        </p:cTn>
                                        <p:tgtEl>
                                          <p:spTgt spid="30"/>
                                        </p:tgtEl>
                                        <p:attrNameLst>
                                          <p:attrName>style.visibility</p:attrName>
                                        </p:attrNameLst>
                                      </p:cBhvr>
                                      <p:to>
                                        <p:strVal val="visible"/>
                                      </p:to>
                                    </p:set>
                                    <p:anim calcmode="lin" valueType="num">
                                      <p:cBhvr>
                                        <p:cTn id="44" dur="4744" fill="hold"/>
                                        <p:tgtEl>
                                          <p:spTgt spid="30"/>
                                        </p:tgtEl>
                                        <p:attrNameLst>
                                          <p:attrName>ppt_w</p:attrName>
                                        </p:attrNameLst>
                                      </p:cBhvr>
                                      <p:tavLst>
                                        <p:tav tm="0">
                                          <p:val>
                                            <p:fltVal val="0"/>
                                          </p:val>
                                        </p:tav>
                                        <p:tav tm="100000">
                                          <p:val>
                                            <p:strVal val="#ppt_w"/>
                                          </p:val>
                                        </p:tav>
                                      </p:tavLst>
                                    </p:anim>
                                    <p:anim calcmode="lin" valueType="num">
                                      <p:cBhvr>
                                        <p:cTn id="45" dur="4744" fill="hold"/>
                                        <p:tgtEl>
                                          <p:spTgt spid="30"/>
                                        </p:tgtEl>
                                        <p:attrNameLst>
                                          <p:attrName>ppt_h</p:attrName>
                                        </p:attrNameLst>
                                      </p:cBhvr>
                                      <p:tavLst>
                                        <p:tav tm="0">
                                          <p:val>
                                            <p:fltVal val="0"/>
                                          </p:val>
                                        </p:tav>
                                        <p:tav tm="100000">
                                          <p:val>
                                            <p:strVal val="#ppt_h"/>
                                          </p:val>
                                        </p:tav>
                                      </p:tavLst>
                                    </p:anim>
                                    <p:anim calcmode="lin" valueType="num">
                                      <p:cBhvr>
                                        <p:cTn id="46" dur="4744" fill="hold"/>
                                        <p:tgtEl>
                                          <p:spTgt spid="30"/>
                                        </p:tgtEl>
                                        <p:attrNameLst>
                                          <p:attrName>ppt_x</p:attrName>
                                        </p:attrNameLst>
                                      </p:cBhvr>
                                      <p:tavLst>
                                        <p:tav tm="0">
                                          <p:val>
                                            <p:fltVal val="0.5"/>
                                          </p:val>
                                        </p:tav>
                                        <p:tav tm="100000">
                                          <p:val>
                                            <p:strVal val="#ppt_x"/>
                                          </p:val>
                                        </p:tav>
                                      </p:tavLst>
                                    </p:anim>
                                    <p:anim calcmode="lin" valueType="num">
                                      <p:cBhvr>
                                        <p:cTn id="47" dur="4744" fill="hold"/>
                                        <p:tgtEl>
                                          <p:spTgt spid="30"/>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237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686" fill="hold"/>
                                        <p:tgtEl>
                                          <p:spTgt spid="31"/>
                                        </p:tgtEl>
                                        <p:attrNameLst>
                                          <p:attrName>ppt_w</p:attrName>
                                        </p:attrNameLst>
                                      </p:cBhvr>
                                      <p:tavLst>
                                        <p:tav tm="0">
                                          <p:val>
                                            <p:fltVal val="0"/>
                                          </p:val>
                                        </p:tav>
                                        <p:tav tm="100000">
                                          <p:val>
                                            <p:strVal val="#ppt_w"/>
                                          </p:val>
                                        </p:tav>
                                      </p:tavLst>
                                    </p:anim>
                                    <p:anim calcmode="lin" valueType="num">
                                      <p:cBhvr>
                                        <p:cTn id="51" dur="5686" fill="hold"/>
                                        <p:tgtEl>
                                          <p:spTgt spid="31"/>
                                        </p:tgtEl>
                                        <p:attrNameLst>
                                          <p:attrName>ppt_h</p:attrName>
                                        </p:attrNameLst>
                                      </p:cBhvr>
                                      <p:tavLst>
                                        <p:tav tm="0">
                                          <p:val>
                                            <p:fltVal val="0"/>
                                          </p:val>
                                        </p:tav>
                                        <p:tav tm="100000">
                                          <p:val>
                                            <p:strVal val="#ppt_h"/>
                                          </p:val>
                                        </p:tav>
                                      </p:tavLst>
                                    </p:anim>
                                    <p:anim calcmode="lin" valueType="num">
                                      <p:cBhvr>
                                        <p:cTn id="52" dur="5686" fill="hold"/>
                                        <p:tgtEl>
                                          <p:spTgt spid="31"/>
                                        </p:tgtEl>
                                        <p:attrNameLst>
                                          <p:attrName>ppt_x</p:attrName>
                                        </p:attrNameLst>
                                      </p:cBhvr>
                                      <p:tavLst>
                                        <p:tav tm="0">
                                          <p:val>
                                            <p:fltVal val="0.5"/>
                                          </p:val>
                                        </p:tav>
                                        <p:tav tm="100000">
                                          <p:val>
                                            <p:strVal val="#ppt_x"/>
                                          </p:val>
                                        </p:tav>
                                      </p:tavLst>
                                    </p:anim>
                                    <p:anim calcmode="lin" valueType="num">
                                      <p:cBhvr>
                                        <p:cTn id="53" dur="5686" fill="hold"/>
                                        <p:tgtEl>
                                          <p:spTgt spid="31"/>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022"/>
                                  </p:stCondLst>
                                  <p:childTnLst>
                                    <p:set>
                                      <p:cBhvr>
                                        <p:cTn id="55" dur="1" fill="hold">
                                          <p:stCondLst>
                                            <p:cond delay="0"/>
                                          </p:stCondLst>
                                        </p:cTn>
                                        <p:tgtEl>
                                          <p:spTgt spid="32"/>
                                        </p:tgtEl>
                                        <p:attrNameLst>
                                          <p:attrName>style.visibility</p:attrName>
                                        </p:attrNameLst>
                                      </p:cBhvr>
                                      <p:to>
                                        <p:strVal val="visible"/>
                                      </p:to>
                                    </p:set>
                                    <p:anim calcmode="lin" valueType="num">
                                      <p:cBhvr>
                                        <p:cTn id="56" dur="5850" fill="hold"/>
                                        <p:tgtEl>
                                          <p:spTgt spid="32"/>
                                        </p:tgtEl>
                                        <p:attrNameLst>
                                          <p:attrName>ppt_w</p:attrName>
                                        </p:attrNameLst>
                                      </p:cBhvr>
                                      <p:tavLst>
                                        <p:tav tm="0">
                                          <p:val>
                                            <p:fltVal val="0"/>
                                          </p:val>
                                        </p:tav>
                                        <p:tav tm="100000">
                                          <p:val>
                                            <p:strVal val="#ppt_w"/>
                                          </p:val>
                                        </p:tav>
                                      </p:tavLst>
                                    </p:anim>
                                    <p:anim calcmode="lin" valueType="num">
                                      <p:cBhvr>
                                        <p:cTn id="57" dur="5850" fill="hold"/>
                                        <p:tgtEl>
                                          <p:spTgt spid="32"/>
                                        </p:tgtEl>
                                        <p:attrNameLst>
                                          <p:attrName>ppt_h</p:attrName>
                                        </p:attrNameLst>
                                      </p:cBhvr>
                                      <p:tavLst>
                                        <p:tav tm="0">
                                          <p:val>
                                            <p:fltVal val="0"/>
                                          </p:val>
                                        </p:tav>
                                        <p:tav tm="100000">
                                          <p:val>
                                            <p:strVal val="#ppt_h"/>
                                          </p:val>
                                        </p:tav>
                                      </p:tavLst>
                                    </p:anim>
                                    <p:anim calcmode="lin" valueType="num">
                                      <p:cBhvr>
                                        <p:cTn id="58" dur="5850" fill="hold"/>
                                        <p:tgtEl>
                                          <p:spTgt spid="32"/>
                                        </p:tgtEl>
                                        <p:attrNameLst>
                                          <p:attrName>ppt_x</p:attrName>
                                        </p:attrNameLst>
                                      </p:cBhvr>
                                      <p:tavLst>
                                        <p:tav tm="0">
                                          <p:val>
                                            <p:fltVal val="0.5"/>
                                          </p:val>
                                        </p:tav>
                                        <p:tav tm="100000">
                                          <p:val>
                                            <p:strVal val="#ppt_x"/>
                                          </p:val>
                                        </p:tav>
                                      </p:tavLst>
                                    </p:anim>
                                    <p:anim calcmode="lin" valueType="num">
                                      <p:cBhvr>
                                        <p:cTn id="59" dur="5850" fill="hold"/>
                                        <p:tgtEl>
                                          <p:spTgt spid="32"/>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766"/>
                                  </p:stCondLst>
                                  <p:childTnLst>
                                    <p:set>
                                      <p:cBhvr>
                                        <p:cTn id="61" dur="1" fill="hold">
                                          <p:stCondLst>
                                            <p:cond delay="0"/>
                                          </p:stCondLst>
                                        </p:cTn>
                                        <p:tgtEl>
                                          <p:spTgt spid="33"/>
                                        </p:tgtEl>
                                        <p:attrNameLst>
                                          <p:attrName>style.visibility</p:attrName>
                                        </p:attrNameLst>
                                      </p:cBhvr>
                                      <p:to>
                                        <p:strVal val="visible"/>
                                      </p:to>
                                    </p:set>
                                    <p:anim calcmode="lin" valueType="num">
                                      <p:cBhvr>
                                        <p:cTn id="62" dur="5505" fill="hold"/>
                                        <p:tgtEl>
                                          <p:spTgt spid="33"/>
                                        </p:tgtEl>
                                        <p:attrNameLst>
                                          <p:attrName>ppt_w</p:attrName>
                                        </p:attrNameLst>
                                      </p:cBhvr>
                                      <p:tavLst>
                                        <p:tav tm="0">
                                          <p:val>
                                            <p:fltVal val="0"/>
                                          </p:val>
                                        </p:tav>
                                        <p:tav tm="100000">
                                          <p:val>
                                            <p:strVal val="#ppt_w"/>
                                          </p:val>
                                        </p:tav>
                                      </p:tavLst>
                                    </p:anim>
                                    <p:anim calcmode="lin" valueType="num">
                                      <p:cBhvr>
                                        <p:cTn id="63" dur="5505" fill="hold"/>
                                        <p:tgtEl>
                                          <p:spTgt spid="33"/>
                                        </p:tgtEl>
                                        <p:attrNameLst>
                                          <p:attrName>ppt_h</p:attrName>
                                        </p:attrNameLst>
                                      </p:cBhvr>
                                      <p:tavLst>
                                        <p:tav tm="0">
                                          <p:val>
                                            <p:fltVal val="0"/>
                                          </p:val>
                                        </p:tav>
                                        <p:tav tm="100000">
                                          <p:val>
                                            <p:strVal val="#ppt_h"/>
                                          </p:val>
                                        </p:tav>
                                      </p:tavLst>
                                    </p:anim>
                                    <p:anim calcmode="lin" valueType="num">
                                      <p:cBhvr>
                                        <p:cTn id="64" dur="5505" fill="hold"/>
                                        <p:tgtEl>
                                          <p:spTgt spid="33"/>
                                        </p:tgtEl>
                                        <p:attrNameLst>
                                          <p:attrName>ppt_x</p:attrName>
                                        </p:attrNameLst>
                                      </p:cBhvr>
                                      <p:tavLst>
                                        <p:tav tm="0">
                                          <p:val>
                                            <p:fltVal val="0.5"/>
                                          </p:val>
                                        </p:tav>
                                        <p:tav tm="100000">
                                          <p:val>
                                            <p:strVal val="#ppt_x"/>
                                          </p:val>
                                        </p:tav>
                                      </p:tavLst>
                                    </p:anim>
                                    <p:anim calcmode="lin" valueType="num">
                                      <p:cBhvr>
                                        <p:cTn id="65" dur="5505" fill="hold"/>
                                        <p:tgtEl>
                                          <p:spTgt spid="33"/>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2265"/>
                                  </p:stCondLst>
                                  <p:childTnLst>
                                    <p:set>
                                      <p:cBhvr>
                                        <p:cTn id="67" dur="1" fill="hold">
                                          <p:stCondLst>
                                            <p:cond delay="0"/>
                                          </p:stCondLst>
                                        </p:cTn>
                                        <p:tgtEl>
                                          <p:spTgt spid="34"/>
                                        </p:tgtEl>
                                        <p:attrNameLst>
                                          <p:attrName>style.visibility</p:attrName>
                                        </p:attrNameLst>
                                      </p:cBhvr>
                                      <p:to>
                                        <p:strVal val="visible"/>
                                      </p:to>
                                    </p:set>
                                    <p:anim calcmode="lin" valueType="num">
                                      <p:cBhvr>
                                        <p:cTn id="68" dur="4148" fill="hold"/>
                                        <p:tgtEl>
                                          <p:spTgt spid="34"/>
                                        </p:tgtEl>
                                        <p:attrNameLst>
                                          <p:attrName>ppt_w</p:attrName>
                                        </p:attrNameLst>
                                      </p:cBhvr>
                                      <p:tavLst>
                                        <p:tav tm="0">
                                          <p:val>
                                            <p:fltVal val="0"/>
                                          </p:val>
                                        </p:tav>
                                        <p:tav tm="100000">
                                          <p:val>
                                            <p:strVal val="#ppt_w"/>
                                          </p:val>
                                        </p:tav>
                                      </p:tavLst>
                                    </p:anim>
                                    <p:anim calcmode="lin" valueType="num">
                                      <p:cBhvr>
                                        <p:cTn id="69" dur="4148" fill="hold"/>
                                        <p:tgtEl>
                                          <p:spTgt spid="34"/>
                                        </p:tgtEl>
                                        <p:attrNameLst>
                                          <p:attrName>ppt_h</p:attrName>
                                        </p:attrNameLst>
                                      </p:cBhvr>
                                      <p:tavLst>
                                        <p:tav tm="0">
                                          <p:val>
                                            <p:fltVal val="0"/>
                                          </p:val>
                                        </p:tav>
                                        <p:tav tm="100000">
                                          <p:val>
                                            <p:strVal val="#ppt_h"/>
                                          </p:val>
                                        </p:tav>
                                      </p:tavLst>
                                    </p:anim>
                                    <p:anim calcmode="lin" valueType="num">
                                      <p:cBhvr>
                                        <p:cTn id="70" dur="4148" fill="hold"/>
                                        <p:tgtEl>
                                          <p:spTgt spid="34"/>
                                        </p:tgtEl>
                                        <p:attrNameLst>
                                          <p:attrName>ppt_x</p:attrName>
                                        </p:attrNameLst>
                                      </p:cBhvr>
                                      <p:tavLst>
                                        <p:tav tm="0">
                                          <p:val>
                                            <p:fltVal val="0.5"/>
                                          </p:val>
                                        </p:tav>
                                        <p:tav tm="100000">
                                          <p:val>
                                            <p:strVal val="#ppt_x"/>
                                          </p:val>
                                        </p:tav>
                                      </p:tavLst>
                                    </p:anim>
                                    <p:anim calcmode="lin" valueType="num">
                                      <p:cBhvr>
                                        <p:cTn id="71" dur="4148" fill="hold"/>
                                        <p:tgtEl>
                                          <p:spTgt spid="34"/>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1903"/>
                                  </p:stCondLst>
                                  <p:childTnLst>
                                    <p:set>
                                      <p:cBhvr>
                                        <p:cTn id="73" dur="1" fill="hold">
                                          <p:stCondLst>
                                            <p:cond delay="0"/>
                                          </p:stCondLst>
                                        </p:cTn>
                                        <p:tgtEl>
                                          <p:spTgt spid="35"/>
                                        </p:tgtEl>
                                        <p:attrNameLst>
                                          <p:attrName>style.visibility</p:attrName>
                                        </p:attrNameLst>
                                      </p:cBhvr>
                                      <p:to>
                                        <p:strVal val="visible"/>
                                      </p:to>
                                    </p:set>
                                    <p:anim calcmode="lin" valueType="num">
                                      <p:cBhvr>
                                        <p:cTn id="74" dur="4859" fill="hold"/>
                                        <p:tgtEl>
                                          <p:spTgt spid="35"/>
                                        </p:tgtEl>
                                        <p:attrNameLst>
                                          <p:attrName>ppt_w</p:attrName>
                                        </p:attrNameLst>
                                      </p:cBhvr>
                                      <p:tavLst>
                                        <p:tav tm="0">
                                          <p:val>
                                            <p:fltVal val="0"/>
                                          </p:val>
                                        </p:tav>
                                        <p:tav tm="100000">
                                          <p:val>
                                            <p:strVal val="#ppt_w"/>
                                          </p:val>
                                        </p:tav>
                                      </p:tavLst>
                                    </p:anim>
                                    <p:anim calcmode="lin" valueType="num">
                                      <p:cBhvr>
                                        <p:cTn id="75" dur="4859" fill="hold"/>
                                        <p:tgtEl>
                                          <p:spTgt spid="35"/>
                                        </p:tgtEl>
                                        <p:attrNameLst>
                                          <p:attrName>ppt_h</p:attrName>
                                        </p:attrNameLst>
                                      </p:cBhvr>
                                      <p:tavLst>
                                        <p:tav tm="0">
                                          <p:val>
                                            <p:fltVal val="0"/>
                                          </p:val>
                                        </p:tav>
                                        <p:tav tm="100000">
                                          <p:val>
                                            <p:strVal val="#ppt_h"/>
                                          </p:val>
                                        </p:tav>
                                      </p:tavLst>
                                    </p:anim>
                                    <p:anim calcmode="lin" valueType="num">
                                      <p:cBhvr>
                                        <p:cTn id="76" dur="4859" fill="hold"/>
                                        <p:tgtEl>
                                          <p:spTgt spid="35"/>
                                        </p:tgtEl>
                                        <p:attrNameLst>
                                          <p:attrName>ppt_x</p:attrName>
                                        </p:attrNameLst>
                                      </p:cBhvr>
                                      <p:tavLst>
                                        <p:tav tm="0">
                                          <p:val>
                                            <p:fltVal val="0.5"/>
                                          </p:val>
                                        </p:tav>
                                        <p:tav tm="100000">
                                          <p:val>
                                            <p:strVal val="#ppt_x"/>
                                          </p:val>
                                        </p:tav>
                                      </p:tavLst>
                                    </p:anim>
                                    <p:anim calcmode="lin" valueType="num">
                                      <p:cBhvr>
                                        <p:cTn id="77" dur="4859" fill="hold"/>
                                        <p:tgtEl>
                                          <p:spTgt spid="35"/>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1230"/>
                                  </p:stCondLst>
                                  <p:childTnLst>
                                    <p:set>
                                      <p:cBhvr>
                                        <p:cTn id="79" dur="1" fill="hold">
                                          <p:stCondLst>
                                            <p:cond delay="0"/>
                                          </p:stCondLst>
                                        </p:cTn>
                                        <p:tgtEl>
                                          <p:spTgt spid="36"/>
                                        </p:tgtEl>
                                        <p:attrNameLst>
                                          <p:attrName>style.visibility</p:attrName>
                                        </p:attrNameLst>
                                      </p:cBhvr>
                                      <p:to>
                                        <p:strVal val="visible"/>
                                      </p:to>
                                    </p:set>
                                    <p:anim calcmode="lin" valueType="num">
                                      <p:cBhvr>
                                        <p:cTn id="80" dur="3298" fill="hold"/>
                                        <p:tgtEl>
                                          <p:spTgt spid="36"/>
                                        </p:tgtEl>
                                        <p:attrNameLst>
                                          <p:attrName>ppt_w</p:attrName>
                                        </p:attrNameLst>
                                      </p:cBhvr>
                                      <p:tavLst>
                                        <p:tav tm="0">
                                          <p:val>
                                            <p:fltVal val="0"/>
                                          </p:val>
                                        </p:tav>
                                        <p:tav tm="100000">
                                          <p:val>
                                            <p:strVal val="#ppt_w"/>
                                          </p:val>
                                        </p:tav>
                                      </p:tavLst>
                                    </p:anim>
                                    <p:anim calcmode="lin" valueType="num">
                                      <p:cBhvr>
                                        <p:cTn id="81" dur="3298" fill="hold"/>
                                        <p:tgtEl>
                                          <p:spTgt spid="36"/>
                                        </p:tgtEl>
                                        <p:attrNameLst>
                                          <p:attrName>ppt_h</p:attrName>
                                        </p:attrNameLst>
                                      </p:cBhvr>
                                      <p:tavLst>
                                        <p:tav tm="0">
                                          <p:val>
                                            <p:fltVal val="0"/>
                                          </p:val>
                                        </p:tav>
                                        <p:tav tm="100000">
                                          <p:val>
                                            <p:strVal val="#ppt_h"/>
                                          </p:val>
                                        </p:tav>
                                      </p:tavLst>
                                    </p:anim>
                                    <p:anim calcmode="lin" valueType="num">
                                      <p:cBhvr>
                                        <p:cTn id="82" dur="3298" fill="hold"/>
                                        <p:tgtEl>
                                          <p:spTgt spid="36"/>
                                        </p:tgtEl>
                                        <p:attrNameLst>
                                          <p:attrName>ppt_x</p:attrName>
                                        </p:attrNameLst>
                                      </p:cBhvr>
                                      <p:tavLst>
                                        <p:tav tm="0">
                                          <p:val>
                                            <p:fltVal val="0.5"/>
                                          </p:val>
                                        </p:tav>
                                        <p:tav tm="100000">
                                          <p:val>
                                            <p:strVal val="#ppt_x"/>
                                          </p:val>
                                        </p:tav>
                                      </p:tavLst>
                                    </p:anim>
                                    <p:anim calcmode="lin" valueType="num">
                                      <p:cBhvr>
                                        <p:cTn id="83" dur="3298" fill="hold"/>
                                        <p:tgtEl>
                                          <p:spTgt spid="36"/>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2881"/>
                                  </p:stCondLst>
                                  <p:childTnLst>
                                    <p:set>
                                      <p:cBhvr>
                                        <p:cTn id="85" dur="1" fill="hold">
                                          <p:stCondLst>
                                            <p:cond delay="0"/>
                                          </p:stCondLst>
                                        </p:cTn>
                                        <p:tgtEl>
                                          <p:spTgt spid="37"/>
                                        </p:tgtEl>
                                        <p:attrNameLst>
                                          <p:attrName>style.visibility</p:attrName>
                                        </p:attrNameLst>
                                      </p:cBhvr>
                                      <p:to>
                                        <p:strVal val="visible"/>
                                      </p:to>
                                    </p:set>
                                    <p:anim calcmode="lin" valueType="num">
                                      <p:cBhvr>
                                        <p:cTn id="86" dur="3615" fill="hold"/>
                                        <p:tgtEl>
                                          <p:spTgt spid="37"/>
                                        </p:tgtEl>
                                        <p:attrNameLst>
                                          <p:attrName>ppt_w</p:attrName>
                                        </p:attrNameLst>
                                      </p:cBhvr>
                                      <p:tavLst>
                                        <p:tav tm="0">
                                          <p:val>
                                            <p:fltVal val="0"/>
                                          </p:val>
                                        </p:tav>
                                        <p:tav tm="100000">
                                          <p:val>
                                            <p:strVal val="#ppt_w"/>
                                          </p:val>
                                        </p:tav>
                                      </p:tavLst>
                                    </p:anim>
                                    <p:anim calcmode="lin" valueType="num">
                                      <p:cBhvr>
                                        <p:cTn id="87" dur="3615" fill="hold"/>
                                        <p:tgtEl>
                                          <p:spTgt spid="37"/>
                                        </p:tgtEl>
                                        <p:attrNameLst>
                                          <p:attrName>ppt_h</p:attrName>
                                        </p:attrNameLst>
                                      </p:cBhvr>
                                      <p:tavLst>
                                        <p:tav tm="0">
                                          <p:val>
                                            <p:fltVal val="0"/>
                                          </p:val>
                                        </p:tav>
                                        <p:tav tm="100000">
                                          <p:val>
                                            <p:strVal val="#ppt_h"/>
                                          </p:val>
                                        </p:tav>
                                      </p:tavLst>
                                    </p:anim>
                                    <p:anim calcmode="lin" valueType="num">
                                      <p:cBhvr>
                                        <p:cTn id="88" dur="3615" fill="hold"/>
                                        <p:tgtEl>
                                          <p:spTgt spid="37"/>
                                        </p:tgtEl>
                                        <p:attrNameLst>
                                          <p:attrName>ppt_x</p:attrName>
                                        </p:attrNameLst>
                                      </p:cBhvr>
                                      <p:tavLst>
                                        <p:tav tm="0">
                                          <p:val>
                                            <p:fltVal val="0.5"/>
                                          </p:val>
                                        </p:tav>
                                        <p:tav tm="100000">
                                          <p:val>
                                            <p:strVal val="#ppt_x"/>
                                          </p:val>
                                        </p:tav>
                                      </p:tavLst>
                                    </p:anim>
                                    <p:anim calcmode="lin" valueType="num">
                                      <p:cBhvr>
                                        <p:cTn id="89" dur="3615" fill="hold"/>
                                        <p:tgtEl>
                                          <p:spTgt spid="37"/>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344"/>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78" fill="hold"/>
                                        <p:tgtEl>
                                          <p:spTgt spid="38"/>
                                        </p:tgtEl>
                                        <p:attrNameLst>
                                          <p:attrName>ppt_w</p:attrName>
                                        </p:attrNameLst>
                                      </p:cBhvr>
                                      <p:tavLst>
                                        <p:tav tm="0">
                                          <p:val>
                                            <p:fltVal val="0"/>
                                          </p:val>
                                        </p:tav>
                                        <p:tav tm="100000">
                                          <p:val>
                                            <p:strVal val="#ppt_w"/>
                                          </p:val>
                                        </p:tav>
                                      </p:tavLst>
                                    </p:anim>
                                    <p:anim calcmode="lin" valueType="num">
                                      <p:cBhvr>
                                        <p:cTn id="93" dur="5078" fill="hold"/>
                                        <p:tgtEl>
                                          <p:spTgt spid="38"/>
                                        </p:tgtEl>
                                        <p:attrNameLst>
                                          <p:attrName>ppt_h</p:attrName>
                                        </p:attrNameLst>
                                      </p:cBhvr>
                                      <p:tavLst>
                                        <p:tav tm="0">
                                          <p:val>
                                            <p:fltVal val="0"/>
                                          </p:val>
                                        </p:tav>
                                        <p:tav tm="100000">
                                          <p:val>
                                            <p:strVal val="#ppt_h"/>
                                          </p:val>
                                        </p:tav>
                                      </p:tavLst>
                                    </p:anim>
                                    <p:anim calcmode="lin" valueType="num">
                                      <p:cBhvr>
                                        <p:cTn id="94" dur="5078" fill="hold"/>
                                        <p:tgtEl>
                                          <p:spTgt spid="38"/>
                                        </p:tgtEl>
                                        <p:attrNameLst>
                                          <p:attrName>ppt_x</p:attrName>
                                        </p:attrNameLst>
                                      </p:cBhvr>
                                      <p:tavLst>
                                        <p:tav tm="0">
                                          <p:val>
                                            <p:fltVal val="0.5"/>
                                          </p:val>
                                        </p:tav>
                                        <p:tav tm="100000">
                                          <p:val>
                                            <p:strVal val="#ppt_x"/>
                                          </p:val>
                                        </p:tav>
                                      </p:tavLst>
                                    </p:anim>
                                    <p:anim calcmode="lin" valueType="num">
                                      <p:cBhvr>
                                        <p:cTn id="95" dur="5078" fill="hold"/>
                                        <p:tgtEl>
                                          <p:spTgt spid="38"/>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2770"/>
                                  </p:stCondLst>
                                  <p:childTnLst>
                                    <p:set>
                                      <p:cBhvr>
                                        <p:cTn id="97" dur="1" fill="hold">
                                          <p:stCondLst>
                                            <p:cond delay="0"/>
                                          </p:stCondLst>
                                        </p:cTn>
                                        <p:tgtEl>
                                          <p:spTgt spid="39"/>
                                        </p:tgtEl>
                                        <p:attrNameLst>
                                          <p:attrName>style.visibility</p:attrName>
                                        </p:attrNameLst>
                                      </p:cBhvr>
                                      <p:to>
                                        <p:strVal val="visible"/>
                                      </p:to>
                                    </p:set>
                                    <p:anim calcmode="lin" valueType="num">
                                      <p:cBhvr>
                                        <p:cTn id="98" dur="4513" fill="hold"/>
                                        <p:tgtEl>
                                          <p:spTgt spid="39"/>
                                        </p:tgtEl>
                                        <p:attrNameLst>
                                          <p:attrName>ppt_w</p:attrName>
                                        </p:attrNameLst>
                                      </p:cBhvr>
                                      <p:tavLst>
                                        <p:tav tm="0">
                                          <p:val>
                                            <p:fltVal val="0"/>
                                          </p:val>
                                        </p:tav>
                                        <p:tav tm="100000">
                                          <p:val>
                                            <p:strVal val="#ppt_w"/>
                                          </p:val>
                                        </p:tav>
                                      </p:tavLst>
                                    </p:anim>
                                    <p:anim calcmode="lin" valueType="num">
                                      <p:cBhvr>
                                        <p:cTn id="99" dur="4513" fill="hold"/>
                                        <p:tgtEl>
                                          <p:spTgt spid="39"/>
                                        </p:tgtEl>
                                        <p:attrNameLst>
                                          <p:attrName>ppt_h</p:attrName>
                                        </p:attrNameLst>
                                      </p:cBhvr>
                                      <p:tavLst>
                                        <p:tav tm="0">
                                          <p:val>
                                            <p:fltVal val="0"/>
                                          </p:val>
                                        </p:tav>
                                        <p:tav tm="100000">
                                          <p:val>
                                            <p:strVal val="#ppt_h"/>
                                          </p:val>
                                        </p:tav>
                                      </p:tavLst>
                                    </p:anim>
                                    <p:anim calcmode="lin" valueType="num">
                                      <p:cBhvr>
                                        <p:cTn id="100" dur="4513" fill="hold"/>
                                        <p:tgtEl>
                                          <p:spTgt spid="39"/>
                                        </p:tgtEl>
                                        <p:attrNameLst>
                                          <p:attrName>ppt_x</p:attrName>
                                        </p:attrNameLst>
                                      </p:cBhvr>
                                      <p:tavLst>
                                        <p:tav tm="0">
                                          <p:val>
                                            <p:fltVal val="0.5"/>
                                          </p:val>
                                        </p:tav>
                                        <p:tav tm="100000">
                                          <p:val>
                                            <p:strVal val="#ppt_x"/>
                                          </p:val>
                                        </p:tav>
                                      </p:tavLst>
                                    </p:anim>
                                    <p:anim calcmode="lin" valueType="num">
                                      <p:cBhvr>
                                        <p:cTn id="101" dur="4513" fill="hold"/>
                                        <p:tgtEl>
                                          <p:spTgt spid="39"/>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1861"/>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3549" fill="hold"/>
                                        <p:tgtEl>
                                          <p:spTgt spid="40"/>
                                        </p:tgtEl>
                                        <p:attrNameLst>
                                          <p:attrName>ppt_w</p:attrName>
                                        </p:attrNameLst>
                                      </p:cBhvr>
                                      <p:tavLst>
                                        <p:tav tm="0">
                                          <p:val>
                                            <p:fltVal val="0"/>
                                          </p:val>
                                        </p:tav>
                                        <p:tav tm="100000">
                                          <p:val>
                                            <p:strVal val="#ppt_w"/>
                                          </p:val>
                                        </p:tav>
                                      </p:tavLst>
                                    </p:anim>
                                    <p:anim calcmode="lin" valueType="num">
                                      <p:cBhvr>
                                        <p:cTn id="105" dur="3549" fill="hold"/>
                                        <p:tgtEl>
                                          <p:spTgt spid="40"/>
                                        </p:tgtEl>
                                        <p:attrNameLst>
                                          <p:attrName>ppt_h</p:attrName>
                                        </p:attrNameLst>
                                      </p:cBhvr>
                                      <p:tavLst>
                                        <p:tav tm="0">
                                          <p:val>
                                            <p:fltVal val="0"/>
                                          </p:val>
                                        </p:tav>
                                        <p:tav tm="100000">
                                          <p:val>
                                            <p:strVal val="#ppt_h"/>
                                          </p:val>
                                        </p:tav>
                                      </p:tavLst>
                                    </p:anim>
                                    <p:anim calcmode="lin" valueType="num">
                                      <p:cBhvr>
                                        <p:cTn id="106" dur="3549" fill="hold"/>
                                        <p:tgtEl>
                                          <p:spTgt spid="40"/>
                                        </p:tgtEl>
                                        <p:attrNameLst>
                                          <p:attrName>ppt_x</p:attrName>
                                        </p:attrNameLst>
                                      </p:cBhvr>
                                      <p:tavLst>
                                        <p:tav tm="0">
                                          <p:val>
                                            <p:fltVal val="0.5"/>
                                          </p:val>
                                        </p:tav>
                                        <p:tav tm="100000">
                                          <p:val>
                                            <p:strVal val="#ppt_x"/>
                                          </p:val>
                                        </p:tav>
                                      </p:tavLst>
                                    </p:anim>
                                    <p:anim calcmode="lin" valueType="num">
                                      <p:cBhvr>
                                        <p:cTn id="107" dur="3549" fill="hold"/>
                                        <p:tgtEl>
                                          <p:spTgt spid="40"/>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1043"/>
                                  </p:stCondLst>
                                  <p:childTnLst>
                                    <p:set>
                                      <p:cBhvr>
                                        <p:cTn id="109" dur="1" fill="hold">
                                          <p:stCondLst>
                                            <p:cond delay="0"/>
                                          </p:stCondLst>
                                        </p:cTn>
                                        <p:tgtEl>
                                          <p:spTgt spid="41"/>
                                        </p:tgtEl>
                                        <p:attrNameLst>
                                          <p:attrName>style.visibility</p:attrName>
                                        </p:attrNameLst>
                                      </p:cBhvr>
                                      <p:to>
                                        <p:strVal val="visible"/>
                                      </p:to>
                                    </p:set>
                                    <p:anim calcmode="lin" valueType="num">
                                      <p:cBhvr>
                                        <p:cTn id="110" dur="5974" fill="hold"/>
                                        <p:tgtEl>
                                          <p:spTgt spid="41"/>
                                        </p:tgtEl>
                                        <p:attrNameLst>
                                          <p:attrName>ppt_w</p:attrName>
                                        </p:attrNameLst>
                                      </p:cBhvr>
                                      <p:tavLst>
                                        <p:tav tm="0">
                                          <p:val>
                                            <p:fltVal val="0"/>
                                          </p:val>
                                        </p:tav>
                                        <p:tav tm="100000">
                                          <p:val>
                                            <p:strVal val="#ppt_w"/>
                                          </p:val>
                                        </p:tav>
                                      </p:tavLst>
                                    </p:anim>
                                    <p:anim calcmode="lin" valueType="num">
                                      <p:cBhvr>
                                        <p:cTn id="111" dur="5974" fill="hold"/>
                                        <p:tgtEl>
                                          <p:spTgt spid="41"/>
                                        </p:tgtEl>
                                        <p:attrNameLst>
                                          <p:attrName>ppt_h</p:attrName>
                                        </p:attrNameLst>
                                      </p:cBhvr>
                                      <p:tavLst>
                                        <p:tav tm="0">
                                          <p:val>
                                            <p:fltVal val="0"/>
                                          </p:val>
                                        </p:tav>
                                        <p:tav tm="100000">
                                          <p:val>
                                            <p:strVal val="#ppt_h"/>
                                          </p:val>
                                        </p:tav>
                                      </p:tavLst>
                                    </p:anim>
                                    <p:anim calcmode="lin" valueType="num">
                                      <p:cBhvr>
                                        <p:cTn id="112" dur="5974" fill="hold"/>
                                        <p:tgtEl>
                                          <p:spTgt spid="41"/>
                                        </p:tgtEl>
                                        <p:attrNameLst>
                                          <p:attrName>ppt_x</p:attrName>
                                        </p:attrNameLst>
                                      </p:cBhvr>
                                      <p:tavLst>
                                        <p:tav tm="0">
                                          <p:val>
                                            <p:fltVal val="0.5"/>
                                          </p:val>
                                        </p:tav>
                                        <p:tav tm="100000">
                                          <p:val>
                                            <p:strVal val="#ppt_x"/>
                                          </p:val>
                                        </p:tav>
                                      </p:tavLst>
                                    </p:anim>
                                    <p:anim calcmode="lin" valueType="num">
                                      <p:cBhvr>
                                        <p:cTn id="113" dur="5974" fill="hold"/>
                                        <p:tgtEl>
                                          <p:spTgt spid="41"/>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448"/>
                                  </p:stCondLst>
                                  <p:childTnLst>
                                    <p:set>
                                      <p:cBhvr>
                                        <p:cTn id="115" dur="1" fill="hold">
                                          <p:stCondLst>
                                            <p:cond delay="0"/>
                                          </p:stCondLst>
                                        </p:cTn>
                                        <p:tgtEl>
                                          <p:spTgt spid="42"/>
                                        </p:tgtEl>
                                        <p:attrNameLst>
                                          <p:attrName>style.visibility</p:attrName>
                                        </p:attrNameLst>
                                      </p:cBhvr>
                                      <p:to>
                                        <p:strVal val="visible"/>
                                      </p:to>
                                    </p:set>
                                    <p:anim calcmode="lin" valueType="num">
                                      <p:cBhvr>
                                        <p:cTn id="116" dur="4414" fill="hold"/>
                                        <p:tgtEl>
                                          <p:spTgt spid="42"/>
                                        </p:tgtEl>
                                        <p:attrNameLst>
                                          <p:attrName>ppt_w</p:attrName>
                                        </p:attrNameLst>
                                      </p:cBhvr>
                                      <p:tavLst>
                                        <p:tav tm="0">
                                          <p:val>
                                            <p:fltVal val="0"/>
                                          </p:val>
                                        </p:tav>
                                        <p:tav tm="100000">
                                          <p:val>
                                            <p:strVal val="#ppt_w"/>
                                          </p:val>
                                        </p:tav>
                                      </p:tavLst>
                                    </p:anim>
                                    <p:anim calcmode="lin" valueType="num">
                                      <p:cBhvr>
                                        <p:cTn id="117" dur="4414" fill="hold"/>
                                        <p:tgtEl>
                                          <p:spTgt spid="42"/>
                                        </p:tgtEl>
                                        <p:attrNameLst>
                                          <p:attrName>ppt_h</p:attrName>
                                        </p:attrNameLst>
                                      </p:cBhvr>
                                      <p:tavLst>
                                        <p:tav tm="0">
                                          <p:val>
                                            <p:fltVal val="0"/>
                                          </p:val>
                                        </p:tav>
                                        <p:tav tm="100000">
                                          <p:val>
                                            <p:strVal val="#ppt_h"/>
                                          </p:val>
                                        </p:tav>
                                      </p:tavLst>
                                    </p:anim>
                                    <p:anim calcmode="lin" valueType="num">
                                      <p:cBhvr>
                                        <p:cTn id="118" dur="4414" fill="hold"/>
                                        <p:tgtEl>
                                          <p:spTgt spid="42"/>
                                        </p:tgtEl>
                                        <p:attrNameLst>
                                          <p:attrName>ppt_x</p:attrName>
                                        </p:attrNameLst>
                                      </p:cBhvr>
                                      <p:tavLst>
                                        <p:tav tm="0">
                                          <p:val>
                                            <p:fltVal val="0.5"/>
                                          </p:val>
                                        </p:tav>
                                        <p:tav tm="100000">
                                          <p:val>
                                            <p:strVal val="#ppt_x"/>
                                          </p:val>
                                        </p:tav>
                                      </p:tavLst>
                                    </p:anim>
                                    <p:anim calcmode="lin" valueType="num">
                                      <p:cBhvr>
                                        <p:cTn id="119" dur="4414" fill="hold"/>
                                        <p:tgtEl>
                                          <p:spTgt spid="42"/>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440"/>
                                  </p:stCondLst>
                                  <p:childTnLst>
                                    <p:set>
                                      <p:cBhvr>
                                        <p:cTn id="121" dur="1" fill="hold">
                                          <p:stCondLst>
                                            <p:cond delay="0"/>
                                          </p:stCondLst>
                                        </p:cTn>
                                        <p:tgtEl>
                                          <p:spTgt spid="43"/>
                                        </p:tgtEl>
                                        <p:attrNameLst>
                                          <p:attrName>style.visibility</p:attrName>
                                        </p:attrNameLst>
                                      </p:cBhvr>
                                      <p:to>
                                        <p:strVal val="visible"/>
                                      </p:to>
                                    </p:set>
                                    <p:anim calcmode="lin" valueType="num">
                                      <p:cBhvr>
                                        <p:cTn id="122" dur="3012" fill="hold"/>
                                        <p:tgtEl>
                                          <p:spTgt spid="43"/>
                                        </p:tgtEl>
                                        <p:attrNameLst>
                                          <p:attrName>ppt_w</p:attrName>
                                        </p:attrNameLst>
                                      </p:cBhvr>
                                      <p:tavLst>
                                        <p:tav tm="0">
                                          <p:val>
                                            <p:fltVal val="0"/>
                                          </p:val>
                                        </p:tav>
                                        <p:tav tm="100000">
                                          <p:val>
                                            <p:strVal val="#ppt_w"/>
                                          </p:val>
                                        </p:tav>
                                      </p:tavLst>
                                    </p:anim>
                                    <p:anim calcmode="lin" valueType="num">
                                      <p:cBhvr>
                                        <p:cTn id="123" dur="3012" fill="hold"/>
                                        <p:tgtEl>
                                          <p:spTgt spid="43"/>
                                        </p:tgtEl>
                                        <p:attrNameLst>
                                          <p:attrName>ppt_h</p:attrName>
                                        </p:attrNameLst>
                                      </p:cBhvr>
                                      <p:tavLst>
                                        <p:tav tm="0">
                                          <p:val>
                                            <p:fltVal val="0"/>
                                          </p:val>
                                        </p:tav>
                                        <p:tav tm="100000">
                                          <p:val>
                                            <p:strVal val="#ppt_h"/>
                                          </p:val>
                                        </p:tav>
                                      </p:tavLst>
                                    </p:anim>
                                    <p:anim calcmode="lin" valueType="num">
                                      <p:cBhvr>
                                        <p:cTn id="124" dur="3012" fill="hold"/>
                                        <p:tgtEl>
                                          <p:spTgt spid="43"/>
                                        </p:tgtEl>
                                        <p:attrNameLst>
                                          <p:attrName>ppt_x</p:attrName>
                                        </p:attrNameLst>
                                      </p:cBhvr>
                                      <p:tavLst>
                                        <p:tav tm="0">
                                          <p:val>
                                            <p:fltVal val="0.5"/>
                                          </p:val>
                                        </p:tav>
                                        <p:tav tm="100000">
                                          <p:val>
                                            <p:strVal val="#ppt_x"/>
                                          </p:val>
                                        </p:tav>
                                      </p:tavLst>
                                    </p:anim>
                                    <p:anim calcmode="lin" valueType="num">
                                      <p:cBhvr>
                                        <p:cTn id="125" dur="3012" fill="hold"/>
                                        <p:tgtEl>
                                          <p:spTgt spid="43"/>
                                        </p:tgtEl>
                                        <p:attrNameLst>
                                          <p:attrName>ppt_y</p:attrName>
                                        </p:attrNameLst>
                                      </p:cBhvr>
                                      <p:tavLst>
                                        <p:tav tm="0">
                                          <p:val>
                                            <p:fltVal val="0.5"/>
                                          </p:val>
                                        </p:tav>
                                        <p:tav tm="100000">
                                          <p:val>
                                            <p:strVal val="#ppt_y"/>
                                          </p:val>
                                        </p:tav>
                                      </p:tavLst>
                                    </p:anim>
                                  </p:childTnLst>
                                </p:cTn>
                              </p:par>
                              <p:par>
                                <p:cTn id="126" presetID="23" presetClass="entr" presetSubtype="528" repeatCount="indefinite" fill="hold" grpId="0" nodeType="withEffect">
                                  <p:stCondLst>
                                    <p:cond delay="658"/>
                                  </p:stCondLst>
                                  <p:childTnLst>
                                    <p:set>
                                      <p:cBhvr>
                                        <p:cTn id="127" dur="1" fill="hold">
                                          <p:stCondLst>
                                            <p:cond delay="0"/>
                                          </p:stCondLst>
                                        </p:cTn>
                                        <p:tgtEl>
                                          <p:spTgt spid="44"/>
                                        </p:tgtEl>
                                        <p:attrNameLst>
                                          <p:attrName>style.visibility</p:attrName>
                                        </p:attrNameLst>
                                      </p:cBhvr>
                                      <p:to>
                                        <p:strVal val="visible"/>
                                      </p:to>
                                    </p:set>
                                    <p:anim calcmode="lin" valueType="num">
                                      <p:cBhvr>
                                        <p:cTn id="128" dur="4278" fill="hold"/>
                                        <p:tgtEl>
                                          <p:spTgt spid="44"/>
                                        </p:tgtEl>
                                        <p:attrNameLst>
                                          <p:attrName>ppt_w</p:attrName>
                                        </p:attrNameLst>
                                      </p:cBhvr>
                                      <p:tavLst>
                                        <p:tav tm="0">
                                          <p:val>
                                            <p:fltVal val="0"/>
                                          </p:val>
                                        </p:tav>
                                        <p:tav tm="100000">
                                          <p:val>
                                            <p:strVal val="#ppt_w"/>
                                          </p:val>
                                        </p:tav>
                                      </p:tavLst>
                                    </p:anim>
                                    <p:anim calcmode="lin" valueType="num">
                                      <p:cBhvr>
                                        <p:cTn id="129" dur="4278" fill="hold"/>
                                        <p:tgtEl>
                                          <p:spTgt spid="44"/>
                                        </p:tgtEl>
                                        <p:attrNameLst>
                                          <p:attrName>ppt_h</p:attrName>
                                        </p:attrNameLst>
                                      </p:cBhvr>
                                      <p:tavLst>
                                        <p:tav tm="0">
                                          <p:val>
                                            <p:fltVal val="0"/>
                                          </p:val>
                                        </p:tav>
                                        <p:tav tm="100000">
                                          <p:val>
                                            <p:strVal val="#ppt_h"/>
                                          </p:val>
                                        </p:tav>
                                      </p:tavLst>
                                    </p:anim>
                                    <p:anim calcmode="lin" valueType="num">
                                      <p:cBhvr>
                                        <p:cTn id="130" dur="4278" fill="hold"/>
                                        <p:tgtEl>
                                          <p:spTgt spid="44"/>
                                        </p:tgtEl>
                                        <p:attrNameLst>
                                          <p:attrName>ppt_x</p:attrName>
                                        </p:attrNameLst>
                                      </p:cBhvr>
                                      <p:tavLst>
                                        <p:tav tm="0">
                                          <p:val>
                                            <p:fltVal val="0.5"/>
                                          </p:val>
                                        </p:tav>
                                        <p:tav tm="100000">
                                          <p:val>
                                            <p:strVal val="#ppt_x"/>
                                          </p:val>
                                        </p:tav>
                                      </p:tavLst>
                                    </p:anim>
                                    <p:anim calcmode="lin" valueType="num">
                                      <p:cBhvr>
                                        <p:cTn id="131" dur="4278" fill="hold"/>
                                        <p:tgtEl>
                                          <p:spTgt spid="44"/>
                                        </p:tgtEl>
                                        <p:attrNameLst>
                                          <p:attrName>ppt_y</p:attrName>
                                        </p:attrNameLst>
                                      </p:cBhvr>
                                      <p:tavLst>
                                        <p:tav tm="0">
                                          <p:val>
                                            <p:fltVal val="0.5"/>
                                          </p:val>
                                        </p:tav>
                                        <p:tav tm="100000">
                                          <p:val>
                                            <p:strVal val="#ppt_y"/>
                                          </p:val>
                                        </p:tav>
                                      </p:tavLst>
                                    </p:anim>
                                  </p:childTnLst>
                                </p:cTn>
                              </p:par>
                              <p:par>
                                <p:cTn id="132" presetID="23" presetClass="entr" presetSubtype="528" repeatCount="indefinite" fill="hold" grpId="0" nodeType="withEffect">
                                  <p:stCondLst>
                                    <p:cond delay="2981"/>
                                  </p:stCondLst>
                                  <p:childTnLst>
                                    <p:set>
                                      <p:cBhvr>
                                        <p:cTn id="133" dur="1" fill="hold">
                                          <p:stCondLst>
                                            <p:cond delay="0"/>
                                          </p:stCondLst>
                                        </p:cTn>
                                        <p:tgtEl>
                                          <p:spTgt spid="45"/>
                                        </p:tgtEl>
                                        <p:attrNameLst>
                                          <p:attrName>style.visibility</p:attrName>
                                        </p:attrNameLst>
                                      </p:cBhvr>
                                      <p:to>
                                        <p:strVal val="visible"/>
                                      </p:to>
                                    </p:set>
                                    <p:anim calcmode="lin" valueType="num">
                                      <p:cBhvr>
                                        <p:cTn id="134" dur="3866" fill="hold"/>
                                        <p:tgtEl>
                                          <p:spTgt spid="45"/>
                                        </p:tgtEl>
                                        <p:attrNameLst>
                                          <p:attrName>ppt_w</p:attrName>
                                        </p:attrNameLst>
                                      </p:cBhvr>
                                      <p:tavLst>
                                        <p:tav tm="0">
                                          <p:val>
                                            <p:fltVal val="0"/>
                                          </p:val>
                                        </p:tav>
                                        <p:tav tm="100000">
                                          <p:val>
                                            <p:strVal val="#ppt_w"/>
                                          </p:val>
                                        </p:tav>
                                      </p:tavLst>
                                    </p:anim>
                                    <p:anim calcmode="lin" valueType="num">
                                      <p:cBhvr>
                                        <p:cTn id="135" dur="3866" fill="hold"/>
                                        <p:tgtEl>
                                          <p:spTgt spid="45"/>
                                        </p:tgtEl>
                                        <p:attrNameLst>
                                          <p:attrName>ppt_h</p:attrName>
                                        </p:attrNameLst>
                                      </p:cBhvr>
                                      <p:tavLst>
                                        <p:tav tm="0">
                                          <p:val>
                                            <p:fltVal val="0"/>
                                          </p:val>
                                        </p:tav>
                                        <p:tav tm="100000">
                                          <p:val>
                                            <p:strVal val="#ppt_h"/>
                                          </p:val>
                                        </p:tav>
                                      </p:tavLst>
                                    </p:anim>
                                    <p:anim calcmode="lin" valueType="num">
                                      <p:cBhvr>
                                        <p:cTn id="136" dur="3866" fill="hold"/>
                                        <p:tgtEl>
                                          <p:spTgt spid="45"/>
                                        </p:tgtEl>
                                        <p:attrNameLst>
                                          <p:attrName>ppt_x</p:attrName>
                                        </p:attrNameLst>
                                      </p:cBhvr>
                                      <p:tavLst>
                                        <p:tav tm="0">
                                          <p:val>
                                            <p:fltVal val="0.5"/>
                                          </p:val>
                                        </p:tav>
                                        <p:tav tm="100000">
                                          <p:val>
                                            <p:strVal val="#ppt_x"/>
                                          </p:val>
                                        </p:tav>
                                      </p:tavLst>
                                    </p:anim>
                                    <p:anim calcmode="lin" valueType="num">
                                      <p:cBhvr>
                                        <p:cTn id="137" dur="3866" fill="hold"/>
                                        <p:tgtEl>
                                          <p:spTgt spid="45"/>
                                        </p:tgtEl>
                                        <p:attrNameLst>
                                          <p:attrName>ppt_y</p:attrName>
                                        </p:attrNameLst>
                                      </p:cBhvr>
                                      <p:tavLst>
                                        <p:tav tm="0">
                                          <p:val>
                                            <p:fltVal val="0.5"/>
                                          </p:val>
                                        </p:tav>
                                        <p:tav tm="100000">
                                          <p:val>
                                            <p:strVal val="#ppt_y"/>
                                          </p:val>
                                        </p:tav>
                                      </p:tavLst>
                                    </p:anim>
                                  </p:childTnLst>
                                </p:cTn>
                              </p:par>
                              <p:par>
                                <p:cTn id="138" presetID="23" presetClass="entr" presetSubtype="528" repeatCount="indefinite" fill="hold" grpId="0" nodeType="withEffect">
                                  <p:stCondLst>
                                    <p:cond delay="391"/>
                                  </p:stCondLst>
                                  <p:childTnLst>
                                    <p:set>
                                      <p:cBhvr>
                                        <p:cTn id="139" dur="1" fill="hold">
                                          <p:stCondLst>
                                            <p:cond delay="0"/>
                                          </p:stCondLst>
                                        </p:cTn>
                                        <p:tgtEl>
                                          <p:spTgt spid="46"/>
                                        </p:tgtEl>
                                        <p:attrNameLst>
                                          <p:attrName>style.visibility</p:attrName>
                                        </p:attrNameLst>
                                      </p:cBhvr>
                                      <p:to>
                                        <p:strVal val="visible"/>
                                      </p:to>
                                    </p:set>
                                    <p:anim calcmode="lin" valueType="num">
                                      <p:cBhvr>
                                        <p:cTn id="140" dur="5258" fill="hold"/>
                                        <p:tgtEl>
                                          <p:spTgt spid="46"/>
                                        </p:tgtEl>
                                        <p:attrNameLst>
                                          <p:attrName>ppt_w</p:attrName>
                                        </p:attrNameLst>
                                      </p:cBhvr>
                                      <p:tavLst>
                                        <p:tav tm="0">
                                          <p:val>
                                            <p:fltVal val="0"/>
                                          </p:val>
                                        </p:tav>
                                        <p:tav tm="100000">
                                          <p:val>
                                            <p:strVal val="#ppt_w"/>
                                          </p:val>
                                        </p:tav>
                                      </p:tavLst>
                                    </p:anim>
                                    <p:anim calcmode="lin" valueType="num">
                                      <p:cBhvr>
                                        <p:cTn id="141" dur="5258" fill="hold"/>
                                        <p:tgtEl>
                                          <p:spTgt spid="46"/>
                                        </p:tgtEl>
                                        <p:attrNameLst>
                                          <p:attrName>ppt_h</p:attrName>
                                        </p:attrNameLst>
                                      </p:cBhvr>
                                      <p:tavLst>
                                        <p:tav tm="0">
                                          <p:val>
                                            <p:fltVal val="0"/>
                                          </p:val>
                                        </p:tav>
                                        <p:tav tm="100000">
                                          <p:val>
                                            <p:strVal val="#ppt_h"/>
                                          </p:val>
                                        </p:tav>
                                      </p:tavLst>
                                    </p:anim>
                                    <p:anim calcmode="lin" valueType="num">
                                      <p:cBhvr>
                                        <p:cTn id="142" dur="5258" fill="hold"/>
                                        <p:tgtEl>
                                          <p:spTgt spid="46"/>
                                        </p:tgtEl>
                                        <p:attrNameLst>
                                          <p:attrName>ppt_x</p:attrName>
                                        </p:attrNameLst>
                                      </p:cBhvr>
                                      <p:tavLst>
                                        <p:tav tm="0">
                                          <p:val>
                                            <p:fltVal val="0.5"/>
                                          </p:val>
                                        </p:tav>
                                        <p:tav tm="100000">
                                          <p:val>
                                            <p:strVal val="#ppt_x"/>
                                          </p:val>
                                        </p:tav>
                                      </p:tavLst>
                                    </p:anim>
                                    <p:anim calcmode="lin" valueType="num">
                                      <p:cBhvr>
                                        <p:cTn id="143" dur="5258" fill="hold"/>
                                        <p:tgtEl>
                                          <p:spTgt spid="46"/>
                                        </p:tgtEl>
                                        <p:attrNameLst>
                                          <p:attrName>ppt_y</p:attrName>
                                        </p:attrNameLst>
                                      </p:cBhvr>
                                      <p:tavLst>
                                        <p:tav tm="0">
                                          <p:val>
                                            <p:fltVal val="0.5"/>
                                          </p:val>
                                        </p:tav>
                                        <p:tav tm="100000">
                                          <p:val>
                                            <p:strVal val="#ppt_y"/>
                                          </p:val>
                                        </p:tav>
                                      </p:tavLst>
                                    </p:anim>
                                  </p:childTnLst>
                                </p:cTn>
                              </p:par>
                              <p:par>
                                <p:cTn id="144" presetID="23" presetClass="entr" presetSubtype="528" repeatCount="indefinite" fill="hold" grpId="0" nodeType="withEffect">
                                  <p:stCondLst>
                                    <p:cond delay="87"/>
                                  </p:stCondLst>
                                  <p:childTnLst>
                                    <p:set>
                                      <p:cBhvr>
                                        <p:cTn id="145" dur="1" fill="hold">
                                          <p:stCondLst>
                                            <p:cond delay="0"/>
                                          </p:stCondLst>
                                        </p:cTn>
                                        <p:tgtEl>
                                          <p:spTgt spid="47"/>
                                        </p:tgtEl>
                                        <p:attrNameLst>
                                          <p:attrName>style.visibility</p:attrName>
                                        </p:attrNameLst>
                                      </p:cBhvr>
                                      <p:to>
                                        <p:strVal val="visible"/>
                                      </p:to>
                                    </p:set>
                                    <p:anim calcmode="lin" valueType="num">
                                      <p:cBhvr>
                                        <p:cTn id="146" dur="5674" fill="hold"/>
                                        <p:tgtEl>
                                          <p:spTgt spid="47"/>
                                        </p:tgtEl>
                                        <p:attrNameLst>
                                          <p:attrName>ppt_w</p:attrName>
                                        </p:attrNameLst>
                                      </p:cBhvr>
                                      <p:tavLst>
                                        <p:tav tm="0">
                                          <p:val>
                                            <p:fltVal val="0"/>
                                          </p:val>
                                        </p:tav>
                                        <p:tav tm="100000">
                                          <p:val>
                                            <p:strVal val="#ppt_w"/>
                                          </p:val>
                                        </p:tav>
                                      </p:tavLst>
                                    </p:anim>
                                    <p:anim calcmode="lin" valueType="num">
                                      <p:cBhvr>
                                        <p:cTn id="147" dur="5674" fill="hold"/>
                                        <p:tgtEl>
                                          <p:spTgt spid="47"/>
                                        </p:tgtEl>
                                        <p:attrNameLst>
                                          <p:attrName>ppt_h</p:attrName>
                                        </p:attrNameLst>
                                      </p:cBhvr>
                                      <p:tavLst>
                                        <p:tav tm="0">
                                          <p:val>
                                            <p:fltVal val="0"/>
                                          </p:val>
                                        </p:tav>
                                        <p:tav tm="100000">
                                          <p:val>
                                            <p:strVal val="#ppt_h"/>
                                          </p:val>
                                        </p:tav>
                                      </p:tavLst>
                                    </p:anim>
                                    <p:anim calcmode="lin" valueType="num">
                                      <p:cBhvr>
                                        <p:cTn id="148" dur="5674" fill="hold"/>
                                        <p:tgtEl>
                                          <p:spTgt spid="47"/>
                                        </p:tgtEl>
                                        <p:attrNameLst>
                                          <p:attrName>ppt_x</p:attrName>
                                        </p:attrNameLst>
                                      </p:cBhvr>
                                      <p:tavLst>
                                        <p:tav tm="0">
                                          <p:val>
                                            <p:fltVal val="0.5"/>
                                          </p:val>
                                        </p:tav>
                                        <p:tav tm="100000">
                                          <p:val>
                                            <p:strVal val="#ppt_x"/>
                                          </p:val>
                                        </p:tav>
                                      </p:tavLst>
                                    </p:anim>
                                    <p:anim calcmode="lin" valueType="num">
                                      <p:cBhvr>
                                        <p:cTn id="149" dur="5674" fill="hold"/>
                                        <p:tgtEl>
                                          <p:spTgt spid="47"/>
                                        </p:tgtEl>
                                        <p:attrNameLst>
                                          <p:attrName>ppt_y</p:attrName>
                                        </p:attrNameLst>
                                      </p:cBhvr>
                                      <p:tavLst>
                                        <p:tav tm="0">
                                          <p:val>
                                            <p:fltVal val="0.5"/>
                                          </p:val>
                                        </p:tav>
                                        <p:tav tm="100000">
                                          <p:val>
                                            <p:strVal val="#ppt_y"/>
                                          </p:val>
                                        </p:tav>
                                      </p:tavLst>
                                    </p:anim>
                                  </p:childTnLst>
                                </p:cTn>
                              </p:par>
                              <p:par>
                                <p:cTn id="150" presetID="23" presetClass="entr" presetSubtype="528" repeatCount="indefinite" fill="hold" grpId="0" nodeType="withEffect">
                                  <p:stCondLst>
                                    <p:cond delay="1036"/>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5466" fill="hold"/>
                                        <p:tgtEl>
                                          <p:spTgt spid="48"/>
                                        </p:tgtEl>
                                        <p:attrNameLst>
                                          <p:attrName>ppt_w</p:attrName>
                                        </p:attrNameLst>
                                      </p:cBhvr>
                                      <p:tavLst>
                                        <p:tav tm="0">
                                          <p:val>
                                            <p:fltVal val="0"/>
                                          </p:val>
                                        </p:tav>
                                        <p:tav tm="100000">
                                          <p:val>
                                            <p:strVal val="#ppt_w"/>
                                          </p:val>
                                        </p:tav>
                                      </p:tavLst>
                                    </p:anim>
                                    <p:anim calcmode="lin" valueType="num">
                                      <p:cBhvr>
                                        <p:cTn id="153" dur="5466" fill="hold"/>
                                        <p:tgtEl>
                                          <p:spTgt spid="48"/>
                                        </p:tgtEl>
                                        <p:attrNameLst>
                                          <p:attrName>ppt_h</p:attrName>
                                        </p:attrNameLst>
                                      </p:cBhvr>
                                      <p:tavLst>
                                        <p:tav tm="0">
                                          <p:val>
                                            <p:fltVal val="0"/>
                                          </p:val>
                                        </p:tav>
                                        <p:tav tm="100000">
                                          <p:val>
                                            <p:strVal val="#ppt_h"/>
                                          </p:val>
                                        </p:tav>
                                      </p:tavLst>
                                    </p:anim>
                                    <p:anim calcmode="lin" valueType="num">
                                      <p:cBhvr>
                                        <p:cTn id="154" dur="5466" fill="hold"/>
                                        <p:tgtEl>
                                          <p:spTgt spid="48"/>
                                        </p:tgtEl>
                                        <p:attrNameLst>
                                          <p:attrName>ppt_x</p:attrName>
                                        </p:attrNameLst>
                                      </p:cBhvr>
                                      <p:tavLst>
                                        <p:tav tm="0">
                                          <p:val>
                                            <p:fltVal val="0.5"/>
                                          </p:val>
                                        </p:tav>
                                        <p:tav tm="100000">
                                          <p:val>
                                            <p:strVal val="#ppt_x"/>
                                          </p:val>
                                        </p:tav>
                                      </p:tavLst>
                                    </p:anim>
                                    <p:anim calcmode="lin" valueType="num">
                                      <p:cBhvr>
                                        <p:cTn id="155" dur="5466" fill="hold"/>
                                        <p:tgtEl>
                                          <p:spTgt spid="48"/>
                                        </p:tgtEl>
                                        <p:attrNameLst>
                                          <p:attrName>ppt_y</p:attrName>
                                        </p:attrNameLst>
                                      </p:cBhvr>
                                      <p:tavLst>
                                        <p:tav tm="0">
                                          <p:val>
                                            <p:fltVal val="0.5"/>
                                          </p:val>
                                        </p:tav>
                                        <p:tav tm="100000">
                                          <p:val>
                                            <p:strVal val="#ppt_y"/>
                                          </p:val>
                                        </p:tav>
                                      </p:tavLst>
                                    </p:anim>
                                  </p:childTnLst>
                                </p:cTn>
                              </p:par>
                              <p:par>
                                <p:cTn id="156" presetID="23" presetClass="entr" presetSubtype="528" repeatCount="indefinite" fill="hold" grpId="0" nodeType="withEffect">
                                  <p:stCondLst>
                                    <p:cond delay="1643"/>
                                  </p:stCondLst>
                                  <p:childTnLst>
                                    <p:set>
                                      <p:cBhvr>
                                        <p:cTn id="157" dur="1" fill="hold">
                                          <p:stCondLst>
                                            <p:cond delay="0"/>
                                          </p:stCondLst>
                                        </p:cTn>
                                        <p:tgtEl>
                                          <p:spTgt spid="49"/>
                                        </p:tgtEl>
                                        <p:attrNameLst>
                                          <p:attrName>style.visibility</p:attrName>
                                        </p:attrNameLst>
                                      </p:cBhvr>
                                      <p:to>
                                        <p:strVal val="visible"/>
                                      </p:to>
                                    </p:set>
                                    <p:anim calcmode="lin" valueType="num">
                                      <p:cBhvr>
                                        <p:cTn id="158" dur="3531" fill="hold"/>
                                        <p:tgtEl>
                                          <p:spTgt spid="49"/>
                                        </p:tgtEl>
                                        <p:attrNameLst>
                                          <p:attrName>ppt_w</p:attrName>
                                        </p:attrNameLst>
                                      </p:cBhvr>
                                      <p:tavLst>
                                        <p:tav tm="0">
                                          <p:val>
                                            <p:fltVal val="0"/>
                                          </p:val>
                                        </p:tav>
                                        <p:tav tm="100000">
                                          <p:val>
                                            <p:strVal val="#ppt_w"/>
                                          </p:val>
                                        </p:tav>
                                      </p:tavLst>
                                    </p:anim>
                                    <p:anim calcmode="lin" valueType="num">
                                      <p:cBhvr>
                                        <p:cTn id="159" dur="3531" fill="hold"/>
                                        <p:tgtEl>
                                          <p:spTgt spid="49"/>
                                        </p:tgtEl>
                                        <p:attrNameLst>
                                          <p:attrName>ppt_h</p:attrName>
                                        </p:attrNameLst>
                                      </p:cBhvr>
                                      <p:tavLst>
                                        <p:tav tm="0">
                                          <p:val>
                                            <p:fltVal val="0"/>
                                          </p:val>
                                        </p:tav>
                                        <p:tav tm="100000">
                                          <p:val>
                                            <p:strVal val="#ppt_h"/>
                                          </p:val>
                                        </p:tav>
                                      </p:tavLst>
                                    </p:anim>
                                    <p:anim calcmode="lin" valueType="num">
                                      <p:cBhvr>
                                        <p:cTn id="160" dur="3531" fill="hold"/>
                                        <p:tgtEl>
                                          <p:spTgt spid="49"/>
                                        </p:tgtEl>
                                        <p:attrNameLst>
                                          <p:attrName>ppt_x</p:attrName>
                                        </p:attrNameLst>
                                      </p:cBhvr>
                                      <p:tavLst>
                                        <p:tav tm="0">
                                          <p:val>
                                            <p:fltVal val="0.5"/>
                                          </p:val>
                                        </p:tav>
                                        <p:tav tm="100000">
                                          <p:val>
                                            <p:strVal val="#ppt_x"/>
                                          </p:val>
                                        </p:tav>
                                      </p:tavLst>
                                    </p:anim>
                                    <p:anim calcmode="lin" valueType="num">
                                      <p:cBhvr>
                                        <p:cTn id="161" dur="3531" fill="hold"/>
                                        <p:tgtEl>
                                          <p:spTgt spid="49"/>
                                        </p:tgtEl>
                                        <p:attrNameLst>
                                          <p:attrName>ppt_y</p:attrName>
                                        </p:attrNameLst>
                                      </p:cBhvr>
                                      <p:tavLst>
                                        <p:tav tm="0">
                                          <p:val>
                                            <p:fltVal val="0.5"/>
                                          </p:val>
                                        </p:tav>
                                        <p:tav tm="100000">
                                          <p:val>
                                            <p:strVal val="#ppt_y"/>
                                          </p:val>
                                        </p:tav>
                                      </p:tavLst>
                                    </p:anim>
                                  </p:childTnLst>
                                </p:cTn>
                              </p:par>
                              <p:par>
                                <p:cTn id="162" presetID="23" presetClass="entr" presetSubtype="528" repeatCount="indefinite" fill="hold" grpId="0" nodeType="withEffect">
                                  <p:stCondLst>
                                    <p:cond delay="2769"/>
                                  </p:stCondLst>
                                  <p:childTnLst>
                                    <p:set>
                                      <p:cBhvr>
                                        <p:cTn id="163" dur="1" fill="hold">
                                          <p:stCondLst>
                                            <p:cond delay="0"/>
                                          </p:stCondLst>
                                        </p:cTn>
                                        <p:tgtEl>
                                          <p:spTgt spid="50"/>
                                        </p:tgtEl>
                                        <p:attrNameLst>
                                          <p:attrName>style.visibility</p:attrName>
                                        </p:attrNameLst>
                                      </p:cBhvr>
                                      <p:to>
                                        <p:strVal val="visible"/>
                                      </p:to>
                                    </p:set>
                                    <p:anim calcmode="lin" valueType="num">
                                      <p:cBhvr>
                                        <p:cTn id="164" dur="3326" fill="hold"/>
                                        <p:tgtEl>
                                          <p:spTgt spid="50"/>
                                        </p:tgtEl>
                                        <p:attrNameLst>
                                          <p:attrName>ppt_w</p:attrName>
                                        </p:attrNameLst>
                                      </p:cBhvr>
                                      <p:tavLst>
                                        <p:tav tm="0">
                                          <p:val>
                                            <p:fltVal val="0"/>
                                          </p:val>
                                        </p:tav>
                                        <p:tav tm="100000">
                                          <p:val>
                                            <p:strVal val="#ppt_w"/>
                                          </p:val>
                                        </p:tav>
                                      </p:tavLst>
                                    </p:anim>
                                    <p:anim calcmode="lin" valueType="num">
                                      <p:cBhvr>
                                        <p:cTn id="165" dur="3326" fill="hold"/>
                                        <p:tgtEl>
                                          <p:spTgt spid="50"/>
                                        </p:tgtEl>
                                        <p:attrNameLst>
                                          <p:attrName>ppt_h</p:attrName>
                                        </p:attrNameLst>
                                      </p:cBhvr>
                                      <p:tavLst>
                                        <p:tav tm="0">
                                          <p:val>
                                            <p:fltVal val="0"/>
                                          </p:val>
                                        </p:tav>
                                        <p:tav tm="100000">
                                          <p:val>
                                            <p:strVal val="#ppt_h"/>
                                          </p:val>
                                        </p:tav>
                                      </p:tavLst>
                                    </p:anim>
                                    <p:anim calcmode="lin" valueType="num">
                                      <p:cBhvr>
                                        <p:cTn id="166" dur="3326" fill="hold"/>
                                        <p:tgtEl>
                                          <p:spTgt spid="50"/>
                                        </p:tgtEl>
                                        <p:attrNameLst>
                                          <p:attrName>ppt_x</p:attrName>
                                        </p:attrNameLst>
                                      </p:cBhvr>
                                      <p:tavLst>
                                        <p:tav tm="0">
                                          <p:val>
                                            <p:fltVal val="0.5"/>
                                          </p:val>
                                        </p:tav>
                                        <p:tav tm="100000">
                                          <p:val>
                                            <p:strVal val="#ppt_x"/>
                                          </p:val>
                                        </p:tav>
                                      </p:tavLst>
                                    </p:anim>
                                    <p:anim calcmode="lin" valueType="num">
                                      <p:cBhvr>
                                        <p:cTn id="167" dur="3326" fill="hold"/>
                                        <p:tgtEl>
                                          <p:spTgt spid="50"/>
                                        </p:tgtEl>
                                        <p:attrNameLst>
                                          <p:attrName>ppt_y</p:attrName>
                                        </p:attrNameLst>
                                      </p:cBhvr>
                                      <p:tavLst>
                                        <p:tav tm="0">
                                          <p:val>
                                            <p:fltVal val="0.5"/>
                                          </p:val>
                                        </p:tav>
                                        <p:tav tm="100000">
                                          <p:val>
                                            <p:strVal val="#ppt_y"/>
                                          </p:val>
                                        </p:tav>
                                      </p:tavLst>
                                    </p:anim>
                                  </p:childTnLst>
                                </p:cTn>
                              </p:par>
                              <p:par>
                                <p:cTn id="168" presetID="23" presetClass="entr" presetSubtype="528" repeatCount="indefinite" fill="hold" grpId="0" nodeType="withEffect">
                                  <p:stCondLst>
                                    <p:cond delay="1615"/>
                                  </p:stCondLst>
                                  <p:childTnLst>
                                    <p:set>
                                      <p:cBhvr>
                                        <p:cTn id="169" dur="1" fill="hold">
                                          <p:stCondLst>
                                            <p:cond delay="0"/>
                                          </p:stCondLst>
                                        </p:cTn>
                                        <p:tgtEl>
                                          <p:spTgt spid="51"/>
                                        </p:tgtEl>
                                        <p:attrNameLst>
                                          <p:attrName>style.visibility</p:attrName>
                                        </p:attrNameLst>
                                      </p:cBhvr>
                                      <p:to>
                                        <p:strVal val="visible"/>
                                      </p:to>
                                    </p:set>
                                    <p:anim calcmode="lin" valueType="num">
                                      <p:cBhvr>
                                        <p:cTn id="170" dur="3031" fill="hold"/>
                                        <p:tgtEl>
                                          <p:spTgt spid="51"/>
                                        </p:tgtEl>
                                        <p:attrNameLst>
                                          <p:attrName>ppt_w</p:attrName>
                                        </p:attrNameLst>
                                      </p:cBhvr>
                                      <p:tavLst>
                                        <p:tav tm="0">
                                          <p:val>
                                            <p:fltVal val="0"/>
                                          </p:val>
                                        </p:tav>
                                        <p:tav tm="100000">
                                          <p:val>
                                            <p:strVal val="#ppt_w"/>
                                          </p:val>
                                        </p:tav>
                                      </p:tavLst>
                                    </p:anim>
                                    <p:anim calcmode="lin" valueType="num">
                                      <p:cBhvr>
                                        <p:cTn id="171" dur="3031" fill="hold"/>
                                        <p:tgtEl>
                                          <p:spTgt spid="51"/>
                                        </p:tgtEl>
                                        <p:attrNameLst>
                                          <p:attrName>ppt_h</p:attrName>
                                        </p:attrNameLst>
                                      </p:cBhvr>
                                      <p:tavLst>
                                        <p:tav tm="0">
                                          <p:val>
                                            <p:fltVal val="0"/>
                                          </p:val>
                                        </p:tav>
                                        <p:tav tm="100000">
                                          <p:val>
                                            <p:strVal val="#ppt_h"/>
                                          </p:val>
                                        </p:tav>
                                      </p:tavLst>
                                    </p:anim>
                                    <p:anim calcmode="lin" valueType="num">
                                      <p:cBhvr>
                                        <p:cTn id="172" dur="3031" fill="hold"/>
                                        <p:tgtEl>
                                          <p:spTgt spid="51"/>
                                        </p:tgtEl>
                                        <p:attrNameLst>
                                          <p:attrName>ppt_x</p:attrName>
                                        </p:attrNameLst>
                                      </p:cBhvr>
                                      <p:tavLst>
                                        <p:tav tm="0">
                                          <p:val>
                                            <p:fltVal val="0.5"/>
                                          </p:val>
                                        </p:tav>
                                        <p:tav tm="100000">
                                          <p:val>
                                            <p:strVal val="#ppt_x"/>
                                          </p:val>
                                        </p:tav>
                                      </p:tavLst>
                                    </p:anim>
                                    <p:anim calcmode="lin" valueType="num">
                                      <p:cBhvr>
                                        <p:cTn id="173" dur="3031" fill="hold"/>
                                        <p:tgtEl>
                                          <p:spTgt spid="51"/>
                                        </p:tgtEl>
                                        <p:attrNameLst>
                                          <p:attrName>ppt_y</p:attrName>
                                        </p:attrNameLst>
                                      </p:cBhvr>
                                      <p:tavLst>
                                        <p:tav tm="0">
                                          <p:val>
                                            <p:fltVal val="0.5"/>
                                          </p:val>
                                        </p:tav>
                                        <p:tav tm="100000">
                                          <p:val>
                                            <p:strVal val="#ppt_y"/>
                                          </p:val>
                                        </p:tav>
                                      </p:tavLst>
                                    </p:anim>
                                  </p:childTnLst>
                                </p:cTn>
                              </p:par>
                              <p:par>
                                <p:cTn id="174" presetID="23" presetClass="entr" presetSubtype="528" repeatCount="indefinite" fill="hold" grpId="0" nodeType="withEffect">
                                  <p:stCondLst>
                                    <p:cond delay="1219"/>
                                  </p:stCondLst>
                                  <p:childTnLst>
                                    <p:set>
                                      <p:cBhvr>
                                        <p:cTn id="175" dur="1" fill="hold">
                                          <p:stCondLst>
                                            <p:cond delay="0"/>
                                          </p:stCondLst>
                                        </p:cTn>
                                        <p:tgtEl>
                                          <p:spTgt spid="52"/>
                                        </p:tgtEl>
                                        <p:attrNameLst>
                                          <p:attrName>style.visibility</p:attrName>
                                        </p:attrNameLst>
                                      </p:cBhvr>
                                      <p:to>
                                        <p:strVal val="visible"/>
                                      </p:to>
                                    </p:set>
                                    <p:anim calcmode="lin" valueType="num">
                                      <p:cBhvr>
                                        <p:cTn id="176" dur="3455" fill="hold"/>
                                        <p:tgtEl>
                                          <p:spTgt spid="52"/>
                                        </p:tgtEl>
                                        <p:attrNameLst>
                                          <p:attrName>ppt_w</p:attrName>
                                        </p:attrNameLst>
                                      </p:cBhvr>
                                      <p:tavLst>
                                        <p:tav tm="0">
                                          <p:val>
                                            <p:fltVal val="0"/>
                                          </p:val>
                                        </p:tav>
                                        <p:tav tm="100000">
                                          <p:val>
                                            <p:strVal val="#ppt_w"/>
                                          </p:val>
                                        </p:tav>
                                      </p:tavLst>
                                    </p:anim>
                                    <p:anim calcmode="lin" valueType="num">
                                      <p:cBhvr>
                                        <p:cTn id="177" dur="3455" fill="hold"/>
                                        <p:tgtEl>
                                          <p:spTgt spid="52"/>
                                        </p:tgtEl>
                                        <p:attrNameLst>
                                          <p:attrName>ppt_h</p:attrName>
                                        </p:attrNameLst>
                                      </p:cBhvr>
                                      <p:tavLst>
                                        <p:tav tm="0">
                                          <p:val>
                                            <p:fltVal val="0"/>
                                          </p:val>
                                        </p:tav>
                                        <p:tav tm="100000">
                                          <p:val>
                                            <p:strVal val="#ppt_h"/>
                                          </p:val>
                                        </p:tav>
                                      </p:tavLst>
                                    </p:anim>
                                    <p:anim calcmode="lin" valueType="num">
                                      <p:cBhvr>
                                        <p:cTn id="178" dur="3455" fill="hold"/>
                                        <p:tgtEl>
                                          <p:spTgt spid="52"/>
                                        </p:tgtEl>
                                        <p:attrNameLst>
                                          <p:attrName>ppt_x</p:attrName>
                                        </p:attrNameLst>
                                      </p:cBhvr>
                                      <p:tavLst>
                                        <p:tav tm="0">
                                          <p:val>
                                            <p:fltVal val="0.5"/>
                                          </p:val>
                                        </p:tav>
                                        <p:tav tm="100000">
                                          <p:val>
                                            <p:strVal val="#ppt_x"/>
                                          </p:val>
                                        </p:tav>
                                      </p:tavLst>
                                    </p:anim>
                                    <p:anim calcmode="lin" valueType="num">
                                      <p:cBhvr>
                                        <p:cTn id="179" dur="3455" fill="hold"/>
                                        <p:tgtEl>
                                          <p:spTgt spid="52"/>
                                        </p:tgtEl>
                                        <p:attrNameLst>
                                          <p:attrName>ppt_y</p:attrName>
                                        </p:attrNameLst>
                                      </p:cBhvr>
                                      <p:tavLst>
                                        <p:tav tm="0">
                                          <p:val>
                                            <p:fltVal val="0.5"/>
                                          </p:val>
                                        </p:tav>
                                        <p:tav tm="100000">
                                          <p:val>
                                            <p:strVal val="#ppt_y"/>
                                          </p:val>
                                        </p:tav>
                                      </p:tavLst>
                                    </p:anim>
                                  </p:childTnLst>
                                </p:cTn>
                              </p:par>
                              <p:par>
                                <p:cTn id="180" presetID="23" presetClass="entr" presetSubtype="528" repeatCount="indefinite" fill="hold" grpId="0" nodeType="withEffect">
                                  <p:stCondLst>
                                    <p:cond delay="2542"/>
                                  </p:stCondLst>
                                  <p:childTnLst>
                                    <p:set>
                                      <p:cBhvr>
                                        <p:cTn id="181" dur="1" fill="hold">
                                          <p:stCondLst>
                                            <p:cond delay="0"/>
                                          </p:stCondLst>
                                        </p:cTn>
                                        <p:tgtEl>
                                          <p:spTgt spid="53"/>
                                        </p:tgtEl>
                                        <p:attrNameLst>
                                          <p:attrName>style.visibility</p:attrName>
                                        </p:attrNameLst>
                                      </p:cBhvr>
                                      <p:to>
                                        <p:strVal val="visible"/>
                                      </p:to>
                                    </p:set>
                                    <p:anim calcmode="lin" valueType="num">
                                      <p:cBhvr>
                                        <p:cTn id="182" dur="4132" fill="hold"/>
                                        <p:tgtEl>
                                          <p:spTgt spid="53"/>
                                        </p:tgtEl>
                                        <p:attrNameLst>
                                          <p:attrName>ppt_w</p:attrName>
                                        </p:attrNameLst>
                                      </p:cBhvr>
                                      <p:tavLst>
                                        <p:tav tm="0">
                                          <p:val>
                                            <p:fltVal val="0"/>
                                          </p:val>
                                        </p:tav>
                                        <p:tav tm="100000">
                                          <p:val>
                                            <p:strVal val="#ppt_w"/>
                                          </p:val>
                                        </p:tav>
                                      </p:tavLst>
                                    </p:anim>
                                    <p:anim calcmode="lin" valueType="num">
                                      <p:cBhvr>
                                        <p:cTn id="183" dur="4132" fill="hold"/>
                                        <p:tgtEl>
                                          <p:spTgt spid="53"/>
                                        </p:tgtEl>
                                        <p:attrNameLst>
                                          <p:attrName>ppt_h</p:attrName>
                                        </p:attrNameLst>
                                      </p:cBhvr>
                                      <p:tavLst>
                                        <p:tav tm="0">
                                          <p:val>
                                            <p:fltVal val="0"/>
                                          </p:val>
                                        </p:tav>
                                        <p:tav tm="100000">
                                          <p:val>
                                            <p:strVal val="#ppt_h"/>
                                          </p:val>
                                        </p:tav>
                                      </p:tavLst>
                                    </p:anim>
                                    <p:anim calcmode="lin" valueType="num">
                                      <p:cBhvr>
                                        <p:cTn id="184" dur="4132" fill="hold"/>
                                        <p:tgtEl>
                                          <p:spTgt spid="53"/>
                                        </p:tgtEl>
                                        <p:attrNameLst>
                                          <p:attrName>ppt_x</p:attrName>
                                        </p:attrNameLst>
                                      </p:cBhvr>
                                      <p:tavLst>
                                        <p:tav tm="0">
                                          <p:val>
                                            <p:fltVal val="0.5"/>
                                          </p:val>
                                        </p:tav>
                                        <p:tav tm="100000">
                                          <p:val>
                                            <p:strVal val="#ppt_x"/>
                                          </p:val>
                                        </p:tav>
                                      </p:tavLst>
                                    </p:anim>
                                    <p:anim calcmode="lin" valueType="num">
                                      <p:cBhvr>
                                        <p:cTn id="185" dur="4132" fill="hold"/>
                                        <p:tgtEl>
                                          <p:spTgt spid="53"/>
                                        </p:tgtEl>
                                        <p:attrNameLst>
                                          <p:attrName>ppt_y</p:attrName>
                                        </p:attrNameLst>
                                      </p:cBhvr>
                                      <p:tavLst>
                                        <p:tav tm="0">
                                          <p:val>
                                            <p:fltVal val="0.5"/>
                                          </p:val>
                                        </p:tav>
                                        <p:tav tm="100000">
                                          <p:val>
                                            <p:strVal val="#ppt_y"/>
                                          </p:val>
                                        </p:tav>
                                      </p:tavLst>
                                    </p:anim>
                                  </p:childTnLst>
                                </p:cTn>
                              </p:par>
                              <p:par>
                                <p:cTn id="186" presetID="23" presetClass="entr" presetSubtype="528" repeatCount="indefinite" fill="hold" grpId="0" nodeType="withEffect">
                                  <p:stCondLst>
                                    <p:cond delay="2479"/>
                                  </p:stCondLst>
                                  <p:childTnLst>
                                    <p:set>
                                      <p:cBhvr>
                                        <p:cTn id="187" dur="1" fill="hold">
                                          <p:stCondLst>
                                            <p:cond delay="0"/>
                                          </p:stCondLst>
                                        </p:cTn>
                                        <p:tgtEl>
                                          <p:spTgt spid="54"/>
                                        </p:tgtEl>
                                        <p:attrNameLst>
                                          <p:attrName>style.visibility</p:attrName>
                                        </p:attrNameLst>
                                      </p:cBhvr>
                                      <p:to>
                                        <p:strVal val="visible"/>
                                      </p:to>
                                    </p:set>
                                    <p:anim calcmode="lin" valueType="num">
                                      <p:cBhvr>
                                        <p:cTn id="188" dur="3564" fill="hold"/>
                                        <p:tgtEl>
                                          <p:spTgt spid="54"/>
                                        </p:tgtEl>
                                        <p:attrNameLst>
                                          <p:attrName>ppt_w</p:attrName>
                                        </p:attrNameLst>
                                      </p:cBhvr>
                                      <p:tavLst>
                                        <p:tav tm="0">
                                          <p:val>
                                            <p:fltVal val="0"/>
                                          </p:val>
                                        </p:tav>
                                        <p:tav tm="100000">
                                          <p:val>
                                            <p:strVal val="#ppt_w"/>
                                          </p:val>
                                        </p:tav>
                                      </p:tavLst>
                                    </p:anim>
                                    <p:anim calcmode="lin" valueType="num">
                                      <p:cBhvr>
                                        <p:cTn id="189" dur="3564" fill="hold"/>
                                        <p:tgtEl>
                                          <p:spTgt spid="54"/>
                                        </p:tgtEl>
                                        <p:attrNameLst>
                                          <p:attrName>ppt_h</p:attrName>
                                        </p:attrNameLst>
                                      </p:cBhvr>
                                      <p:tavLst>
                                        <p:tav tm="0">
                                          <p:val>
                                            <p:fltVal val="0"/>
                                          </p:val>
                                        </p:tav>
                                        <p:tav tm="100000">
                                          <p:val>
                                            <p:strVal val="#ppt_h"/>
                                          </p:val>
                                        </p:tav>
                                      </p:tavLst>
                                    </p:anim>
                                    <p:anim calcmode="lin" valueType="num">
                                      <p:cBhvr>
                                        <p:cTn id="190" dur="3564" fill="hold"/>
                                        <p:tgtEl>
                                          <p:spTgt spid="54"/>
                                        </p:tgtEl>
                                        <p:attrNameLst>
                                          <p:attrName>ppt_x</p:attrName>
                                        </p:attrNameLst>
                                      </p:cBhvr>
                                      <p:tavLst>
                                        <p:tav tm="0">
                                          <p:val>
                                            <p:fltVal val="0.5"/>
                                          </p:val>
                                        </p:tav>
                                        <p:tav tm="100000">
                                          <p:val>
                                            <p:strVal val="#ppt_x"/>
                                          </p:val>
                                        </p:tav>
                                      </p:tavLst>
                                    </p:anim>
                                    <p:anim calcmode="lin" valueType="num">
                                      <p:cBhvr>
                                        <p:cTn id="191" dur="3564" fill="hold"/>
                                        <p:tgtEl>
                                          <p:spTgt spid="54"/>
                                        </p:tgtEl>
                                        <p:attrNameLst>
                                          <p:attrName>ppt_y</p:attrName>
                                        </p:attrNameLst>
                                      </p:cBhvr>
                                      <p:tavLst>
                                        <p:tav tm="0">
                                          <p:val>
                                            <p:fltVal val="0.5"/>
                                          </p:val>
                                        </p:tav>
                                        <p:tav tm="100000">
                                          <p:val>
                                            <p:strVal val="#ppt_y"/>
                                          </p:val>
                                        </p:tav>
                                      </p:tavLst>
                                    </p:anim>
                                  </p:childTnLst>
                                </p:cTn>
                              </p:par>
                              <p:par>
                                <p:cTn id="192" presetID="23" presetClass="entr" presetSubtype="528" repeatCount="indefinite" fill="hold" grpId="0" nodeType="withEffect">
                                  <p:stCondLst>
                                    <p:cond delay="2017"/>
                                  </p:stCondLst>
                                  <p:childTnLst>
                                    <p:set>
                                      <p:cBhvr>
                                        <p:cTn id="193" dur="1" fill="hold">
                                          <p:stCondLst>
                                            <p:cond delay="0"/>
                                          </p:stCondLst>
                                        </p:cTn>
                                        <p:tgtEl>
                                          <p:spTgt spid="55"/>
                                        </p:tgtEl>
                                        <p:attrNameLst>
                                          <p:attrName>style.visibility</p:attrName>
                                        </p:attrNameLst>
                                      </p:cBhvr>
                                      <p:to>
                                        <p:strVal val="visible"/>
                                      </p:to>
                                    </p:set>
                                    <p:anim calcmode="lin" valueType="num">
                                      <p:cBhvr>
                                        <p:cTn id="194" dur="5939" fill="hold"/>
                                        <p:tgtEl>
                                          <p:spTgt spid="55"/>
                                        </p:tgtEl>
                                        <p:attrNameLst>
                                          <p:attrName>ppt_w</p:attrName>
                                        </p:attrNameLst>
                                      </p:cBhvr>
                                      <p:tavLst>
                                        <p:tav tm="0">
                                          <p:val>
                                            <p:fltVal val="0"/>
                                          </p:val>
                                        </p:tav>
                                        <p:tav tm="100000">
                                          <p:val>
                                            <p:strVal val="#ppt_w"/>
                                          </p:val>
                                        </p:tav>
                                      </p:tavLst>
                                    </p:anim>
                                    <p:anim calcmode="lin" valueType="num">
                                      <p:cBhvr>
                                        <p:cTn id="195" dur="5939" fill="hold"/>
                                        <p:tgtEl>
                                          <p:spTgt spid="55"/>
                                        </p:tgtEl>
                                        <p:attrNameLst>
                                          <p:attrName>ppt_h</p:attrName>
                                        </p:attrNameLst>
                                      </p:cBhvr>
                                      <p:tavLst>
                                        <p:tav tm="0">
                                          <p:val>
                                            <p:fltVal val="0"/>
                                          </p:val>
                                        </p:tav>
                                        <p:tav tm="100000">
                                          <p:val>
                                            <p:strVal val="#ppt_h"/>
                                          </p:val>
                                        </p:tav>
                                      </p:tavLst>
                                    </p:anim>
                                    <p:anim calcmode="lin" valueType="num">
                                      <p:cBhvr>
                                        <p:cTn id="196" dur="5939" fill="hold"/>
                                        <p:tgtEl>
                                          <p:spTgt spid="55"/>
                                        </p:tgtEl>
                                        <p:attrNameLst>
                                          <p:attrName>ppt_x</p:attrName>
                                        </p:attrNameLst>
                                      </p:cBhvr>
                                      <p:tavLst>
                                        <p:tav tm="0">
                                          <p:val>
                                            <p:fltVal val="0.5"/>
                                          </p:val>
                                        </p:tav>
                                        <p:tav tm="100000">
                                          <p:val>
                                            <p:strVal val="#ppt_x"/>
                                          </p:val>
                                        </p:tav>
                                      </p:tavLst>
                                    </p:anim>
                                    <p:anim calcmode="lin" valueType="num">
                                      <p:cBhvr>
                                        <p:cTn id="197" dur="5939" fill="hold"/>
                                        <p:tgtEl>
                                          <p:spTgt spid="55"/>
                                        </p:tgtEl>
                                        <p:attrNameLst>
                                          <p:attrName>ppt_y</p:attrName>
                                        </p:attrNameLst>
                                      </p:cBhvr>
                                      <p:tavLst>
                                        <p:tav tm="0">
                                          <p:val>
                                            <p:fltVal val="0.5"/>
                                          </p:val>
                                        </p:tav>
                                        <p:tav tm="100000">
                                          <p:val>
                                            <p:strVal val="#ppt_y"/>
                                          </p:val>
                                        </p:tav>
                                      </p:tavLst>
                                    </p:anim>
                                  </p:childTnLst>
                                </p:cTn>
                              </p:par>
                              <p:par>
                                <p:cTn id="198" presetID="23" presetClass="entr" presetSubtype="528" repeatCount="indefinite" fill="hold" grpId="0" nodeType="withEffect">
                                  <p:stCondLst>
                                    <p:cond delay="2166"/>
                                  </p:stCondLst>
                                  <p:childTnLst>
                                    <p:set>
                                      <p:cBhvr>
                                        <p:cTn id="199" dur="1" fill="hold">
                                          <p:stCondLst>
                                            <p:cond delay="0"/>
                                          </p:stCondLst>
                                        </p:cTn>
                                        <p:tgtEl>
                                          <p:spTgt spid="56"/>
                                        </p:tgtEl>
                                        <p:attrNameLst>
                                          <p:attrName>style.visibility</p:attrName>
                                        </p:attrNameLst>
                                      </p:cBhvr>
                                      <p:to>
                                        <p:strVal val="visible"/>
                                      </p:to>
                                    </p:set>
                                    <p:anim calcmode="lin" valueType="num">
                                      <p:cBhvr>
                                        <p:cTn id="200" dur="5616" fill="hold"/>
                                        <p:tgtEl>
                                          <p:spTgt spid="56"/>
                                        </p:tgtEl>
                                        <p:attrNameLst>
                                          <p:attrName>ppt_w</p:attrName>
                                        </p:attrNameLst>
                                      </p:cBhvr>
                                      <p:tavLst>
                                        <p:tav tm="0">
                                          <p:val>
                                            <p:fltVal val="0"/>
                                          </p:val>
                                        </p:tav>
                                        <p:tav tm="100000">
                                          <p:val>
                                            <p:strVal val="#ppt_w"/>
                                          </p:val>
                                        </p:tav>
                                      </p:tavLst>
                                    </p:anim>
                                    <p:anim calcmode="lin" valueType="num">
                                      <p:cBhvr>
                                        <p:cTn id="201" dur="5616" fill="hold"/>
                                        <p:tgtEl>
                                          <p:spTgt spid="56"/>
                                        </p:tgtEl>
                                        <p:attrNameLst>
                                          <p:attrName>ppt_h</p:attrName>
                                        </p:attrNameLst>
                                      </p:cBhvr>
                                      <p:tavLst>
                                        <p:tav tm="0">
                                          <p:val>
                                            <p:fltVal val="0"/>
                                          </p:val>
                                        </p:tav>
                                        <p:tav tm="100000">
                                          <p:val>
                                            <p:strVal val="#ppt_h"/>
                                          </p:val>
                                        </p:tav>
                                      </p:tavLst>
                                    </p:anim>
                                    <p:anim calcmode="lin" valueType="num">
                                      <p:cBhvr>
                                        <p:cTn id="202" dur="5616" fill="hold"/>
                                        <p:tgtEl>
                                          <p:spTgt spid="56"/>
                                        </p:tgtEl>
                                        <p:attrNameLst>
                                          <p:attrName>ppt_x</p:attrName>
                                        </p:attrNameLst>
                                      </p:cBhvr>
                                      <p:tavLst>
                                        <p:tav tm="0">
                                          <p:val>
                                            <p:fltVal val="0.5"/>
                                          </p:val>
                                        </p:tav>
                                        <p:tav tm="100000">
                                          <p:val>
                                            <p:strVal val="#ppt_x"/>
                                          </p:val>
                                        </p:tav>
                                      </p:tavLst>
                                    </p:anim>
                                    <p:anim calcmode="lin" valueType="num">
                                      <p:cBhvr>
                                        <p:cTn id="203" dur="5616" fill="hold"/>
                                        <p:tgtEl>
                                          <p:spTgt spid="56"/>
                                        </p:tgtEl>
                                        <p:attrNameLst>
                                          <p:attrName>ppt_y</p:attrName>
                                        </p:attrNameLst>
                                      </p:cBhvr>
                                      <p:tavLst>
                                        <p:tav tm="0">
                                          <p:val>
                                            <p:fltVal val="0.5"/>
                                          </p:val>
                                        </p:tav>
                                        <p:tav tm="100000">
                                          <p:val>
                                            <p:strVal val="#ppt_y"/>
                                          </p:val>
                                        </p:tav>
                                      </p:tavLst>
                                    </p:anim>
                                  </p:childTnLst>
                                </p:cTn>
                              </p:par>
                              <p:par>
                                <p:cTn id="204" presetID="23" presetClass="entr" presetSubtype="528" repeatCount="indefinite" fill="hold" grpId="0" nodeType="withEffect">
                                  <p:stCondLst>
                                    <p:cond delay="2990"/>
                                  </p:stCondLst>
                                  <p:childTnLst>
                                    <p:set>
                                      <p:cBhvr>
                                        <p:cTn id="205" dur="1" fill="hold">
                                          <p:stCondLst>
                                            <p:cond delay="0"/>
                                          </p:stCondLst>
                                        </p:cTn>
                                        <p:tgtEl>
                                          <p:spTgt spid="57"/>
                                        </p:tgtEl>
                                        <p:attrNameLst>
                                          <p:attrName>style.visibility</p:attrName>
                                        </p:attrNameLst>
                                      </p:cBhvr>
                                      <p:to>
                                        <p:strVal val="visible"/>
                                      </p:to>
                                    </p:set>
                                    <p:anim calcmode="lin" valueType="num">
                                      <p:cBhvr>
                                        <p:cTn id="206" dur="4745" fill="hold"/>
                                        <p:tgtEl>
                                          <p:spTgt spid="57"/>
                                        </p:tgtEl>
                                        <p:attrNameLst>
                                          <p:attrName>ppt_w</p:attrName>
                                        </p:attrNameLst>
                                      </p:cBhvr>
                                      <p:tavLst>
                                        <p:tav tm="0">
                                          <p:val>
                                            <p:fltVal val="0"/>
                                          </p:val>
                                        </p:tav>
                                        <p:tav tm="100000">
                                          <p:val>
                                            <p:strVal val="#ppt_w"/>
                                          </p:val>
                                        </p:tav>
                                      </p:tavLst>
                                    </p:anim>
                                    <p:anim calcmode="lin" valueType="num">
                                      <p:cBhvr>
                                        <p:cTn id="207" dur="4745" fill="hold"/>
                                        <p:tgtEl>
                                          <p:spTgt spid="57"/>
                                        </p:tgtEl>
                                        <p:attrNameLst>
                                          <p:attrName>ppt_h</p:attrName>
                                        </p:attrNameLst>
                                      </p:cBhvr>
                                      <p:tavLst>
                                        <p:tav tm="0">
                                          <p:val>
                                            <p:fltVal val="0"/>
                                          </p:val>
                                        </p:tav>
                                        <p:tav tm="100000">
                                          <p:val>
                                            <p:strVal val="#ppt_h"/>
                                          </p:val>
                                        </p:tav>
                                      </p:tavLst>
                                    </p:anim>
                                    <p:anim calcmode="lin" valueType="num">
                                      <p:cBhvr>
                                        <p:cTn id="208" dur="4745" fill="hold"/>
                                        <p:tgtEl>
                                          <p:spTgt spid="57"/>
                                        </p:tgtEl>
                                        <p:attrNameLst>
                                          <p:attrName>ppt_x</p:attrName>
                                        </p:attrNameLst>
                                      </p:cBhvr>
                                      <p:tavLst>
                                        <p:tav tm="0">
                                          <p:val>
                                            <p:fltVal val="0.5"/>
                                          </p:val>
                                        </p:tav>
                                        <p:tav tm="100000">
                                          <p:val>
                                            <p:strVal val="#ppt_x"/>
                                          </p:val>
                                        </p:tav>
                                      </p:tavLst>
                                    </p:anim>
                                    <p:anim calcmode="lin" valueType="num">
                                      <p:cBhvr>
                                        <p:cTn id="209" dur="4745" fill="hold"/>
                                        <p:tgtEl>
                                          <p:spTgt spid="57"/>
                                        </p:tgtEl>
                                        <p:attrNameLst>
                                          <p:attrName>ppt_y</p:attrName>
                                        </p:attrNameLst>
                                      </p:cBhvr>
                                      <p:tavLst>
                                        <p:tav tm="0">
                                          <p:val>
                                            <p:fltVal val="0.5"/>
                                          </p:val>
                                        </p:tav>
                                        <p:tav tm="100000">
                                          <p:val>
                                            <p:strVal val="#ppt_y"/>
                                          </p:val>
                                        </p:tav>
                                      </p:tavLst>
                                    </p:anim>
                                  </p:childTnLst>
                                </p:cTn>
                              </p:par>
                              <p:par>
                                <p:cTn id="210" presetID="23" presetClass="entr" presetSubtype="528" repeatCount="indefinite" fill="hold" grpId="0" nodeType="withEffect">
                                  <p:stCondLst>
                                    <p:cond delay="1019"/>
                                  </p:stCondLst>
                                  <p:childTnLst>
                                    <p:set>
                                      <p:cBhvr>
                                        <p:cTn id="211" dur="1" fill="hold">
                                          <p:stCondLst>
                                            <p:cond delay="0"/>
                                          </p:stCondLst>
                                        </p:cTn>
                                        <p:tgtEl>
                                          <p:spTgt spid="58"/>
                                        </p:tgtEl>
                                        <p:attrNameLst>
                                          <p:attrName>style.visibility</p:attrName>
                                        </p:attrNameLst>
                                      </p:cBhvr>
                                      <p:to>
                                        <p:strVal val="visible"/>
                                      </p:to>
                                    </p:set>
                                    <p:anim calcmode="lin" valueType="num">
                                      <p:cBhvr>
                                        <p:cTn id="212" dur="5188" fill="hold"/>
                                        <p:tgtEl>
                                          <p:spTgt spid="58"/>
                                        </p:tgtEl>
                                        <p:attrNameLst>
                                          <p:attrName>ppt_w</p:attrName>
                                        </p:attrNameLst>
                                      </p:cBhvr>
                                      <p:tavLst>
                                        <p:tav tm="0">
                                          <p:val>
                                            <p:fltVal val="0"/>
                                          </p:val>
                                        </p:tav>
                                        <p:tav tm="100000">
                                          <p:val>
                                            <p:strVal val="#ppt_w"/>
                                          </p:val>
                                        </p:tav>
                                      </p:tavLst>
                                    </p:anim>
                                    <p:anim calcmode="lin" valueType="num">
                                      <p:cBhvr>
                                        <p:cTn id="213" dur="5188" fill="hold"/>
                                        <p:tgtEl>
                                          <p:spTgt spid="58"/>
                                        </p:tgtEl>
                                        <p:attrNameLst>
                                          <p:attrName>ppt_h</p:attrName>
                                        </p:attrNameLst>
                                      </p:cBhvr>
                                      <p:tavLst>
                                        <p:tav tm="0">
                                          <p:val>
                                            <p:fltVal val="0"/>
                                          </p:val>
                                        </p:tav>
                                        <p:tav tm="100000">
                                          <p:val>
                                            <p:strVal val="#ppt_h"/>
                                          </p:val>
                                        </p:tav>
                                      </p:tavLst>
                                    </p:anim>
                                    <p:anim calcmode="lin" valueType="num">
                                      <p:cBhvr>
                                        <p:cTn id="214" dur="5188" fill="hold"/>
                                        <p:tgtEl>
                                          <p:spTgt spid="58"/>
                                        </p:tgtEl>
                                        <p:attrNameLst>
                                          <p:attrName>ppt_x</p:attrName>
                                        </p:attrNameLst>
                                      </p:cBhvr>
                                      <p:tavLst>
                                        <p:tav tm="0">
                                          <p:val>
                                            <p:fltVal val="0.5"/>
                                          </p:val>
                                        </p:tav>
                                        <p:tav tm="100000">
                                          <p:val>
                                            <p:strVal val="#ppt_x"/>
                                          </p:val>
                                        </p:tav>
                                      </p:tavLst>
                                    </p:anim>
                                    <p:anim calcmode="lin" valueType="num">
                                      <p:cBhvr>
                                        <p:cTn id="215" dur="5188" fill="hold"/>
                                        <p:tgtEl>
                                          <p:spTgt spid="58"/>
                                        </p:tgtEl>
                                        <p:attrNameLst>
                                          <p:attrName>ppt_y</p:attrName>
                                        </p:attrNameLst>
                                      </p:cBhvr>
                                      <p:tavLst>
                                        <p:tav tm="0">
                                          <p:val>
                                            <p:fltVal val="0.5"/>
                                          </p:val>
                                        </p:tav>
                                        <p:tav tm="100000">
                                          <p:val>
                                            <p:strVal val="#ppt_y"/>
                                          </p:val>
                                        </p:tav>
                                      </p:tavLst>
                                    </p:anim>
                                  </p:childTnLst>
                                </p:cTn>
                              </p:par>
                              <p:par>
                                <p:cTn id="216" presetID="23" presetClass="entr" presetSubtype="528" repeatCount="indefinite" fill="hold" grpId="0" nodeType="withEffect">
                                  <p:stCondLst>
                                    <p:cond delay="1486"/>
                                  </p:stCondLst>
                                  <p:childTnLst>
                                    <p:set>
                                      <p:cBhvr>
                                        <p:cTn id="217" dur="1" fill="hold">
                                          <p:stCondLst>
                                            <p:cond delay="0"/>
                                          </p:stCondLst>
                                        </p:cTn>
                                        <p:tgtEl>
                                          <p:spTgt spid="59"/>
                                        </p:tgtEl>
                                        <p:attrNameLst>
                                          <p:attrName>style.visibility</p:attrName>
                                        </p:attrNameLst>
                                      </p:cBhvr>
                                      <p:to>
                                        <p:strVal val="visible"/>
                                      </p:to>
                                    </p:set>
                                    <p:anim calcmode="lin" valueType="num">
                                      <p:cBhvr>
                                        <p:cTn id="218" dur="3435" fill="hold"/>
                                        <p:tgtEl>
                                          <p:spTgt spid="59"/>
                                        </p:tgtEl>
                                        <p:attrNameLst>
                                          <p:attrName>ppt_w</p:attrName>
                                        </p:attrNameLst>
                                      </p:cBhvr>
                                      <p:tavLst>
                                        <p:tav tm="0">
                                          <p:val>
                                            <p:fltVal val="0"/>
                                          </p:val>
                                        </p:tav>
                                        <p:tav tm="100000">
                                          <p:val>
                                            <p:strVal val="#ppt_w"/>
                                          </p:val>
                                        </p:tav>
                                      </p:tavLst>
                                    </p:anim>
                                    <p:anim calcmode="lin" valueType="num">
                                      <p:cBhvr>
                                        <p:cTn id="219" dur="3435" fill="hold"/>
                                        <p:tgtEl>
                                          <p:spTgt spid="59"/>
                                        </p:tgtEl>
                                        <p:attrNameLst>
                                          <p:attrName>ppt_h</p:attrName>
                                        </p:attrNameLst>
                                      </p:cBhvr>
                                      <p:tavLst>
                                        <p:tav tm="0">
                                          <p:val>
                                            <p:fltVal val="0"/>
                                          </p:val>
                                        </p:tav>
                                        <p:tav tm="100000">
                                          <p:val>
                                            <p:strVal val="#ppt_h"/>
                                          </p:val>
                                        </p:tav>
                                      </p:tavLst>
                                    </p:anim>
                                    <p:anim calcmode="lin" valueType="num">
                                      <p:cBhvr>
                                        <p:cTn id="220" dur="3435" fill="hold"/>
                                        <p:tgtEl>
                                          <p:spTgt spid="59"/>
                                        </p:tgtEl>
                                        <p:attrNameLst>
                                          <p:attrName>ppt_x</p:attrName>
                                        </p:attrNameLst>
                                      </p:cBhvr>
                                      <p:tavLst>
                                        <p:tav tm="0">
                                          <p:val>
                                            <p:fltVal val="0.5"/>
                                          </p:val>
                                        </p:tav>
                                        <p:tav tm="100000">
                                          <p:val>
                                            <p:strVal val="#ppt_x"/>
                                          </p:val>
                                        </p:tav>
                                      </p:tavLst>
                                    </p:anim>
                                    <p:anim calcmode="lin" valueType="num">
                                      <p:cBhvr>
                                        <p:cTn id="221" dur="3435" fill="hold"/>
                                        <p:tgtEl>
                                          <p:spTgt spid="59"/>
                                        </p:tgtEl>
                                        <p:attrNameLst>
                                          <p:attrName>ppt_y</p:attrName>
                                        </p:attrNameLst>
                                      </p:cBhvr>
                                      <p:tavLst>
                                        <p:tav tm="0">
                                          <p:val>
                                            <p:fltVal val="0.5"/>
                                          </p:val>
                                        </p:tav>
                                        <p:tav tm="100000">
                                          <p:val>
                                            <p:strVal val="#ppt_y"/>
                                          </p:val>
                                        </p:tav>
                                      </p:tavLst>
                                    </p:anim>
                                  </p:childTnLst>
                                </p:cTn>
                              </p:par>
                              <p:par>
                                <p:cTn id="222" presetID="23" presetClass="entr" presetSubtype="528" repeatCount="indefinite" fill="hold" grpId="0" nodeType="withEffect">
                                  <p:stCondLst>
                                    <p:cond delay="1239"/>
                                  </p:stCondLst>
                                  <p:childTnLst>
                                    <p:set>
                                      <p:cBhvr>
                                        <p:cTn id="223" dur="1" fill="hold">
                                          <p:stCondLst>
                                            <p:cond delay="0"/>
                                          </p:stCondLst>
                                        </p:cTn>
                                        <p:tgtEl>
                                          <p:spTgt spid="60"/>
                                        </p:tgtEl>
                                        <p:attrNameLst>
                                          <p:attrName>style.visibility</p:attrName>
                                        </p:attrNameLst>
                                      </p:cBhvr>
                                      <p:to>
                                        <p:strVal val="visible"/>
                                      </p:to>
                                    </p:set>
                                    <p:anim calcmode="lin" valueType="num">
                                      <p:cBhvr>
                                        <p:cTn id="224" dur="3773" fill="hold"/>
                                        <p:tgtEl>
                                          <p:spTgt spid="60"/>
                                        </p:tgtEl>
                                        <p:attrNameLst>
                                          <p:attrName>ppt_w</p:attrName>
                                        </p:attrNameLst>
                                      </p:cBhvr>
                                      <p:tavLst>
                                        <p:tav tm="0">
                                          <p:val>
                                            <p:fltVal val="0"/>
                                          </p:val>
                                        </p:tav>
                                        <p:tav tm="100000">
                                          <p:val>
                                            <p:strVal val="#ppt_w"/>
                                          </p:val>
                                        </p:tav>
                                      </p:tavLst>
                                    </p:anim>
                                    <p:anim calcmode="lin" valueType="num">
                                      <p:cBhvr>
                                        <p:cTn id="225" dur="3773" fill="hold"/>
                                        <p:tgtEl>
                                          <p:spTgt spid="60"/>
                                        </p:tgtEl>
                                        <p:attrNameLst>
                                          <p:attrName>ppt_h</p:attrName>
                                        </p:attrNameLst>
                                      </p:cBhvr>
                                      <p:tavLst>
                                        <p:tav tm="0">
                                          <p:val>
                                            <p:fltVal val="0"/>
                                          </p:val>
                                        </p:tav>
                                        <p:tav tm="100000">
                                          <p:val>
                                            <p:strVal val="#ppt_h"/>
                                          </p:val>
                                        </p:tav>
                                      </p:tavLst>
                                    </p:anim>
                                    <p:anim calcmode="lin" valueType="num">
                                      <p:cBhvr>
                                        <p:cTn id="226" dur="3773" fill="hold"/>
                                        <p:tgtEl>
                                          <p:spTgt spid="60"/>
                                        </p:tgtEl>
                                        <p:attrNameLst>
                                          <p:attrName>ppt_x</p:attrName>
                                        </p:attrNameLst>
                                      </p:cBhvr>
                                      <p:tavLst>
                                        <p:tav tm="0">
                                          <p:val>
                                            <p:fltVal val="0.5"/>
                                          </p:val>
                                        </p:tav>
                                        <p:tav tm="100000">
                                          <p:val>
                                            <p:strVal val="#ppt_x"/>
                                          </p:val>
                                        </p:tav>
                                      </p:tavLst>
                                    </p:anim>
                                    <p:anim calcmode="lin" valueType="num">
                                      <p:cBhvr>
                                        <p:cTn id="227" dur="3773" fill="hold"/>
                                        <p:tgtEl>
                                          <p:spTgt spid="60"/>
                                        </p:tgtEl>
                                        <p:attrNameLst>
                                          <p:attrName>ppt_y</p:attrName>
                                        </p:attrNameLst>
                                      </p:cBhvr>
                                      <p:tavLst>
                                        <p:tav tm="0">
                                          <p:val>
                                            <p:fltVal val="0.5"/>
                                          </p:val>
                                        </p:tav>
                                        <p:tav tm="100000">
                                          <p:val>
                                            <p:strVal val="#ppt_y"/>
                                          </p:val>
                                        </p:tav>
                                      </p:tavLst>
                                    </p:anim>
                                  </p:childTnLst>
                                </p:cTn>
                              </p:par>
                              <p:par>
                                <p:cTn id="228" presetID="23" presetClass="entr" presetSubtype="528" repeatCount="indefinite" fill="hold" grpId="0" nodeType="withEffect">
                                  <p:stCondLst>
                                    <p:cond delay="2086"/>
                                  </p:stCondLst>
                                  <p:childTnLst>
                                    <p:set>
                                      <p:cBhvr>
                                        <p:cTn id="229" dur="1" fill="hold">
                                          <p:stCondLst>
                                            <p:cond delay="0"/>
                                          </p:stCondLst>
                                        </p:cTn>
                                        <p:tgtEl>
                                          <p:spTgt spid="61"/>
                                        </p:tgtEl>
                                        <p:attrNameLst>
                                          <p:attrName>style.visibility</p:attrName>
                                        </p:attrNameLst>
                                      </p:cBhvr>
                                      <p:to>
                                        <p:strVal val="visible"/>
                                      </p:to>
                                    </p:set>
                                    <p:anim calcmode="lin" valueType="num">
                                      <p:cBhvr>
                                        <p:cTn id="230" dur="3085" fill="hold"/>
                                        <p:tgtEl>
                                          <p:spTgt spid="61"/>
                                        </p:tgtEl>
                                        <p:attrNameLst>
                                          <p:attrName>ppt_w</p:attrName>
                                        </p:attrNameLst>
                                      </p:cBhvr>
                                      <p:tavLst>
                                        <p:tav tm="0">
                                          <p:val>
                                            <p:fltVal val="0"/>
                                          </p:val>
                                        </p:tav>
                                        <p:tav tm="100000">
                                          <p:val>
                                            <p:strVal val="#ppt_w"/>
                                          </p:val>
                                        </p:tav>
                                      </p:tavLst>
                                    </p:anim>
                                    <p:anim calcmode="lin" valueType="num">
                                      <p:cBhvr>
                                        <p:cTn id="231" dur="3085" fill="hold"/>
                                        <p:tgtEl>
                                          <p:spTgt spid="61"/>
                                        </p:tgtEl>
                                        <p:attrNameLst>
                                          <p:attrName>ppt_h</p:attrName>
                                        </p:attrNameLst>
                                      </p:cBhvr>
                                      <p:tavLst>
                                        <p:tav tm="0">
                                          <p:val>
                                            <p:fltVal val="0"/>
                                          </p:val>
                                        </p:tav>
                                        <p:tav tm="100000">
                                          <p:val>
                                            <p:strVal val="#ppt_h"/>
                                          </p:val>
                                        </p:tav>
                                      </p:tavLst>
                                    </p:anim>
                                    <p:anim calcmode="lin" valueType="num">
                                      <p:cBhvr>
                                        <p:cTn id="232" dur="3085" fill="hold"/>
                                        <p:tgtEl>
                                          <p:spTgt spid="61"/>
                                        </p:tgtEl>
                                        <p:attrNameLst>
                                          <p:attrName>ppt_x</p:attrName>
                                        </p:attrNameLst>
                                      </p:cBhvr>
                                      <p:tavLst>
                                        <p:tav tm="0">
                                          <p:val>
                                            <p:fltVal val="0.5"/>
                                          </p:val>
                                        </p:tav>
                                        <p:tav tm="100000">
                                          <p:val>
                                            <p:strVal val="#ppt_x"/>
                                          </p:val>
                                        </p:tav>
                                      </p:tavLst>
                                    </p:anim>
                                    <p:anim calcmode="lin" valueType="num">
                                      <p:cBhvr>
                                        <p:cTn id="233" dur="3085" fill="hold"/>
                                        <p:tgtEl>
                                          <p:spTgt spid="61"/>
                                        </p:tgtEl>
                                        <p:attrNameLst>
                                          <p:attrName>ppt_y</p:attrName>
                                        </p:attrNameLst>
                                      </p:cBhvr>
                                      <p:tavLst>
                                        <p:tav tm="0">
                                          <p:val>
                                            <p:fltVal val="0.5"/>
                                          </p:val>
                                        </p:tav>
                                        <p:tav tm="100000">
                                          <p:val>
                                            <p:strVal val="#ppt_y"/>
                                          </p:val>
                                        </p:tav>
                                      </p:tavLst>
                                    </p:anim>
                                  </p:childTnLst>
                                </p:cTn>
                              </p:par>
                              <p:par>
                                <p:cTn id="234" presetID="23" presetClass="entr" presetSubtype="528" repeatCount="indefinite" fill="hold" grpId="0" nodeType="withEffect">
                                  <p:stCondLst>
                                    <p:cond delay="537"/>
                                  </p:stCondLst>
                                  <p:childTnLst>
                                    <p:set>
                                      <p:cBhvr>
                                        <p:cTn id="235" dur="1" fill="hold">
                                          <p:stCondLst>
                                            <p:cond delay="0"/>
                                          </p:stCondLst>
                                        </p:cTn>
                                        <p:tgtEl>
                                          <p:spTgt spid="62"/>
                                        </p:tgtEl>
                                        <p:attrNameLst>
                                          <p:attrName>style.visibility</p:attrName>
                                        </p:attrNameLst>
                                      </p:cBhvr>
                                      <p:to>
                                        <p:strVal val="visible"/>
                                      </p:to>
                                    </p:set>
                                    <p:anim calcmode="lin" valueType="num">
                                      <p:cBhvr>
                                        <p:cTn id="236" dur="5484" fill="hold"/>
                                        <p:tgtEl>
                                          <p:spTgt spid="62"/>
                                        </p:tgtEl>
                                        <p:attrNameLst>
                                          <p:attrName>ppt_w</p:attrName>
                                        </p:attrNameLst>
                                      </p:cBhvr>
                                      <p:tavLst>
                                        <p:tav tm="0">
                                          <p:val>
                                            <p:fltVal val="0"/>
                                          </p:val>
                                        </p:tav>
                                        <p:tav tm="100000">
                                          <p:val>
                                            <p:strVal val="#ppt_w"/>
                                          </p:val>
                                        </p:tav>
                                      </p:tavLst>
                                    </p:anim>
                                    <p:anim calcmode="lin" valueType="num">
                                      <p:cBhvr>
                                        <p:cTn id="237" dur="5484" fill="hold"/>
                                        <p:tgtEl>
                                          <p:spTgt spid="62"/>
                                        </p:tgtEl>
                                        <p:attrNameLst>
                                          <p:attrName>ppt_h</p:attrName>
                                        </p:attrNameLst>
                                      </p:cBhvr>
                                      <p:tavLst>
                                        <p:tav tm="0">
                                          <p:val>
                                            <p:fltVal val="0"/>
                                          </p:val>
                                        </p:tav>
                                        <p:tav tm="100000">
                                          <p:val>
                                            <p:strVal val="#ppt_h"/>
                                          </p:val>
                                        </p:tav>
                                      </p:tavLst>
                                    </p:anim>
                                    <p:anim calcmode="lin" valueType="num">
                                      <p:cBhvr>
                                        <p:cTn id="238" dur="5484" fill="hold"/>
                                        <p:tgtEl>
                                          <p:spTgt spid="62"/>
                                        </p:tgtEl>
                                        <p:attrNameLst>
                                          <p:attrName>ppt_x</p:attrName>
                                        </p:attrNameLst>
                                      </p:cBhvr>
                                      <p:tavLst>
                                        <p:tav tm="0">
                                          <p:val>
                                            <p:fltVal val="0.5"/>
                                          </p:val>
                                        </p:tav>
                                        <p:tav tm="100000">
                                          <p:val>
                                            <p:strVal val="#ppt_x"/>
                                          </p:val>
                                        </p:tav>
                                      </p:tavLst>
                                    </p:anim>
                                    <p:anim calcmode="lin" valueType="num">
                                      <p:cBhvr>
                                        <p:cTn id="239" dur="5484" fill="hold"/>
                                        <p:tgtEl>
                                          <p:spTgt spid="62"/>
                                        </p:tgtEl>
                                        <p:attrNameLst>
                                          <p:attrName>ppt_y</p:attrName>
                                        </p:attrNameLst>
                                      </p:cBhvr>
                                      <p:tavLst>
                                        <p:tav tm="0">
                                          <p:val>
                                            <p:fltVal val="0.5"/>
                                          </p:val>
                                        </p:tav>
                                        <p:tav tm="100000">
                                          <p:val>
                                            <p:strVal val="#ppt_y"/>
                                          </p:val>
                                        </p:tav>
                                      </p:tavLst>
                                    </p:anim>
                                  </p:childTnLst>
                                </p:cTn>
                              </p:par>
                              <p:par>
                                <p:cTn id="240" presetID="23" presetClass="entr" presetSubtype="528" repeatCount="indefinite" fill="hold" grpId="0" nodeType="withEffect">
                                  <p:stCondLst>
                                    <p:cond delay="1269"/>
                                  </p:stCondLst>
                                  <p:childTnLst>
                                    <p:set>
                                      <p:cBhvr>
                                        <p:cTn id="241" dur="1" fill="hold">
                                          <p:stCondLst>
                                            <p:cond delay="0"/>
                                          </p:stCondLst>
                                        </p:cTn>
                                        <p:tgtEl>
                                          <p:spTgt spid="63"/>
                                        </p:tgtEl>
                                        <p:attrNameLst>
                                          <p:attrName>style.visibility</p:attrName>
                                        </p:attrNameLst>
                                      </p:cBhvr>
                                      <p:to>
                                        <p:strVal val="visible"/>
                                      </p:to>
                                    </p:set>
                                    <p:anim calcmode="lin" valueType="num">
                                      <p:cBhvr>
                                        <p:cTn id="242" dur="5350" fill="hold"/>
                                        <p:tgtEl>
                                          <p:spTgt spid="63"/>
                                        </p:tgtEl>
                                        <p:attrNameLst>
                                          <p:attrName>ppt_w</p:attrName>
                                        </p:attrNameLst>
                                      </p:cBhvr>
                                      <p:tavLst>
                                        <p:tav tm="0">
                                          <p:val>
                                            <p:fltVal val="0"/>
                                          </p:val>
                                        </p:tav>
                                        <p:tav tm="100000">
                                          <p:val>
                                            <p:strVal val="#ppt_w"/>
                                          </p:val>
                                        </p:tav>
                                      </p:tavLst>
                                    </p:anim>
                                    <p:anim calcmode="lin" valueType="num">
                                      <p:cBhvr>
                                        <p:cTn id="243" dur="5350" fill="hold"/>
                                        <p:tgtEl>
                                          <p:spTgt spid="63"/>
                                        </p:tgtEl>
                                        <p:attrNameLst>
                                          <p:attrName>ppt_h</p:attrName>
                                        </p:attrNameLst>
                                      </p:cBhvr>
                                      <p:tavLst>
                                        <p:tav tm="0">
                                          <p:val>
                                            <p:fltVal val="0"/>
                                          </p:val>
                                        </p:tav>
                                        <p:tav tm="100000">
                                          <p:val>
                                            <p:strVal val="#ppt_h"/>
                                          </p:val>
                                        </p:tav>
                                      </p:tavLst>
                                    </p:anim>
                                    <p:anim calcmode="lin" valueType="num">
                                      <p:cBhvr>
                                        <p:cTn id="244" dur="5350" fill="hold"/>
                                        <p:tgtEl>
                                          <p:spTgt spid="63"/>
                                        </p:tgtEl>
                                        <p:attrNameLst>
                                          <p:attrName>ppt_x</p:attrName>
                                        </p:attrNameLst>
                                      </p:cBhvr>
                                      <p:tavLst>
                                        <p:tav tm="0">
                                          <p:val>
                                            <p:fltVal val="0.5"/>
                                          </p:val>
                                        </p:tav>
                                        <p:tav tm="100000">
                                          <p:val>
                                            <p:strVal val="#ppt_x"/>
                                          </p:val>
                                        </p:tav>
                                      </p:tavLst>
                                    </p:anim>
                                    <p:anim calcmode="lin" valueType="num">
                                      <p:cBhvr>
                                        <p:cTn id="245" dur="5350" fill="hold"/>
                                        <p:tgtEl>
                                          <p:spTgt spid="63"/>
                                        </p:tgtEl>
                                        <p:attrNameLst>
                                          <p:attrName>ppt_y</p:attrName>
                                        </p:attrNameLst>
                                      </p:cBhvr>
                                      <p:tavLst>
                                        <p:tav tm="0">
                                          <p:val>
                                            <p:fltVal val="0.5"/>
                                          </p:val>
                                        </p:tav>
                                        <p:tav tm="100000">
                                          <p:val>
                                            <p:strVal val="#ppt_y"/>
                                          </p:val>
                                        </p:tav>
                                      </p:tavLst>
                                    </p:anim>
                                  </p:childTnLst>
                                </p:cTn>
                              </p:par>
                              <p:par>
                                <p:cTn id="246" presetID="23" presetClass="entr" presetSubtype="528" repeatCount="indefinite" fill="hold" grpId="0" nodeType="withEffect">
                                  <p:stCondLst>
                                    <p:cond delay="1630"/>
                                  </p:stCondLst>
                                  <p:childTnLst>
                                    <p:set>
                                      <p:cBhvr>
                                        <p:cTn id="247" dur="1" fill="hold">
                                          <p:stCondLst>
                                            <p:cond delay="0"/>
                                          </p:stCondLst>
                                        </p:cTn>
                                        <p:tgtEl>
                                          <p:spTgt spid="64"/>
                                        </p:tgtEl>
                                        <p:attrNameLst>
                                          <p:attrName>style.visibility</p:attrName>
                                        </p:attrNameLst>
                                      </p:cBhvr>
                                      <p:to>
                                        <p:strVal val="visible"/>
                                      </p:to>
                                    </p:set>
                                    <p:anim calcmode="lin" valueType="num">
                                      <p:cBhvr>
                                        <p:cTn id="248" dur="5373" fill="hold"/>
                                        <p:tgtEl>
                                          <p:spTgt spid="64"/>
                                        </p:tgtEl>
                                        <p:attrNameLst>
                                          <p:attrName>ppt_w</p:attrName>
                                        </p:attrNameLst>
                                      </p:cBhvr>
                                      <p:tavLst>
                                        <p:tav tm="0">
                                          <p:val>
                                            <p:fltVal val="0"/>
                                          </p:val>
                                        </p:tav>
                                        <p:tav tm="100000">
                                          <p:val>
                                            <p:strVal val="#ppt_w"/>
                                          </p:val>
                                        </p:tav>
                                      </p:tavLst>
                                    </p:anim>
                                    <p:anim calcmode="lin" valueType="num">
                                      <p:cBhvr>
                                        <p:cTn id="249" dur="5373" fill="hold"/>
                                        <p:tgtEl>
                                          <p:spTgt spid="64"/>
                                        </p:tgtEl>
                                        <p:attrNameLst>
                                          <p:attrName>ppt_h</p:attrName>
                                        </p:attrNameLst>
                                      </p:cBhvr>
                                      <p:tavLst>
                                        <p:tav tm="0">
                                          <p:val>
                                            <p:fltVal val="0"/>
                                          </p:val>
                                        </p:tav>
                                        <p:tav tm="100000">
                                          <p:val>
                                            <p:strVal val="#ppt_h"/>
                                          </p:val>
                                        </p:tav>
                                      </p:tavLst>
                                    </p:anim>
                                    <p:anim calcmode="lin" valueType="num">
                                      <p:cBhvr>
                                        <p:cTn id="250" dur="5373" fill="hold"/>
                                        <p:tgtEl>
                                          <p:spTgt spid="64"/>
                                        </p:tgtEl>
                                        <p:attrNameLst>
                                          <p:attrName>ppt_x</p:attrName>
                                        </p:attrNameLst>
                                      </p:cBhvr>
                                      <p:tavLst>
                                        <p:tav tm="0">
                                          <p:val>
                                            <p:fltVal val="0.5"/>
                                          </p:val>
                                        </p:tav>
                                        <p:tav tm="100000">
                                          <p:val>
                                            <p:strVal val="#ppt_x"/>
                                          </p:val>
                                        </p:tav>
                                      </p:tavLst>
                                    </p:anim>
                                    <p:anim calcmode="lin" valueType="num">
                                      <p:cBhvr>
                                        <p:cTn id="251" dur="5373" fill="hold"/>
                                        <p:tgtEl>
                                          <p:spTgt spid="64"/>
                                        </p:tgtEl>
                                        <p:attrNameLst>
                                          <p:attrName>ppt_y</p:attrName>
                                        </p:attrNameLst>
                                      </p:cBhvr>
                                      <p:tavLst>
                                        <p:tav tm="0">
                                          <p:val>
                                            <p:fltVal val="0.5"/>
                                          </p:val>
                                        </p:tav>
                                        <p:tav tm="100000">
                                          <p:val>
                                            <p:strVal val="#ppt_y"/>
                                          </p:val>
                                        </p:tav>
                                      </p:tavLst>
                                    </p:anim>
                                  </p:childTnLst>
                                </p:cTn>
                              </p:par>
                              <p:par>
                                <p:cTn id="252" presetID="23" presetClass="entr" presetSubtype="528" repeatCount="indefinite" fill="hold" grpId="0" nodeType="withEffect">
                                  <p:stCondLst>
                                    <p:cond delay="2444"/>
                                  </p:stCondLst>
                                  <p:childTnLst>
                                    <p:set>
                                      <p:cBhvr>
                                        <p:cTn id="253" dur="1" fill="hold">
                                          <p:stCondLst>
                                            <p:cond delay="0"/>
                                          </p:stCondLst>
                                        </p:cTn>
                                        <p:tgtEl>
                                          <p:spTgt spid="65"/>
                                        </p:tgtEl>
                                        <p:attrNameLst>
                                          <p:attrName>style.visibility</p:attrName>
                                        </p:attrNameLst>
                                      </p:cBhvr>
                                      <p:to>
                                        <p:strVal val="visible"/>
                                      </p:to>
                                    </p:set>
                                    <p:anim calcmode="lin" valueType="num">
                                      <p:cBhvr>
                                        <p:cTn id="254" dur="3998" fill="hold"/>
                                        <p:tgtEl>
                                          <p:spTgt spid="65"/>
                                        </p:tgtEl>
                                        <p:attrNameLst>
                                          <p:attrName>ppt_w</p:attrName>
                                        </p:attrNameLst>
                                      </p:cBhvr>
                                      <p:tavLst>
                                        <p:tav tm="0">
                                          <p:val>
                                            <p:fltVal val="0"/>
                                          </p:val>
                                        </p:tav>
                                        <p:tav tm="100000">
                                          <p:val>
                                            <p:strVal val="#ppt_w"/>
                                          </p:val>
                                        </p:tav>
                                      </p:tavLst>
                                    </p:anim>
                                    <p:anim calcmode="lin" valueType="num">
                                      <p:cBhvr>
                                        <p:cTn id="255" dur="3998" fill="hold"/>
                                        <p:tgtEl>
                                          <p:spTgt spid="65"/>
                                        </p:tgtEl>
                                        <p:attrNameLst>
                                          <p:attrName>ppt_h</p:attrName>
                                        </p:attrNameLst>
                                      </p:cBhvr>
                                      <p:tavLst>
                                        <p:tav tm="0">
                                          <p:val>
                                            <p:fltVal val="0"/>
                                          </p:val>
                                        </p:tav>
                                        <p:tav tm="100000">
                                          <p:val>
                                            <p:strVal val="#ppt_h"/>
                                          </p:val>
                                        </p:tav>
                                      </p:tavLst>
                                    </p:anim>
                                    <p:anim calcmode="lin" valueType="num">
                                      <p:cBhvr>
                                        <p:cTn id="256" dur="3998" fill="hold"/>
                                        <p:tgtEl>
                                          <p:spTgt spid="65"/>
                                        </p:tgtEl>
                                        <p:attrNameLst>
                                          <p:attrName>ppt_x</p:attrName>
                                        </p:attrNameLst>
                                      </p:cBhvr>
                                      <p:tavLst>
                                        <p:tav tm="0">
                                          <p:val>
                                            <p:fltVal val="0.5"/>
                                          </p:val>
                                        </p:tav>
                                        <p:tav tm="100000">
                                          <p:val>
                                            <p:strVal val="#ppt_x"/>
                                          </p:val>
                                        </p:tav>
                                      </p:tavLst>
                                    </p:anim>
                                    <p:anim calcmode="lin" valueType="num">
                                      <p:cBhvr>
                                        <p:cTn id="257" dur="3998" fill="hold"/>
                                        <p:tgtEl>
                                          <p:spTgt spid="65"/>
                                        </p:tgtEl>
                                        <p:attrNameLst>
                                          <p:attrName>ppt_y</p:attrName>
                                        </p:attrNameLst>
                                      </p:cBhvr>
                                      <p:tavLst>
                                        <p:tav tm="0">
                                          <p:val>
                                            <p:fltVal val="0.5"/>
                                          </p:val>
                                        </p:tav>
                                        <p:tav tm="100000">
                                          <p:val>
                                            <p:strVal val="#ppt_y"/>
                                          </p:val>
                                        </p:tav>
                                      </p:tavLst>
                                    </p:anim>
                                  </p:childTnLst>
                                </p:cTn>
                              </p:par>
                              <p:par>
                                <p:cTn id="258" presetID="23" presetClass="entr" presetSubtype="528" repeatCount="indefinite" fill="hold" grpId="0" nodeType="withEffect">
                                  <p:stCondLst>
                                    <p:cond delay="1623"/>
                                  </p:stCondLst>
                                  <p:childTnLst>
                                    <p:set>
                                      <p:cBhvr>
                                        <p:cTn id="259" dur="1" fill="hold">
                                          <p:stCondLst>
                                            <p:cond delay="0"/>
                                          </p:stCondLst>
                                        </p:cTn>
                                        <p:tgtEl>
                                          <p:spTgt spid="66"/>
                                        </p:tgtEl>
                                        <p:attrNameLst>
                                          <p:attrName>style.visibility</p:attrName>
                                        </p:attrNameLst>
                                      </p:cBhvr>
                                      <p:to>
                                        <p:strVal val="visible"/>
                                      </p:to>
                                    </p:set>
                                    <p:anim calcmode="lin" valueType="num">
                                      <p:cBhvr>
                                        <p:cTn id="260" dur="4353" fill="hold"/>
                                        <p:tgtEl>
                                          <p:spTgt spid="66"/>
                                        </p:tgtEl>
                                        <p:attrNameLst>
                                          <p:attrName>ppt_w</p:attrName>
                                        </p:attrNameLst>
                                      </p:cBhvr>
                                      <p:tavLst>
                                        <p:tav tm="0">
                                          <p:val>
                                            <p:fltVal val="0"/>
                                          </p:val>
                                        </p:tav>
                                        <p:tav tm="100000">
                                          <p:val>
                                            <p:strVal val="#ppt_w"/>
                                          </p:val>
                                        </p:tav>
                                      </p:tavLst>
                                    </p:anim>
                                    <p:anim calcmode="lin" valueType="num">
                                      <p:cBhvr>
                                        <p:cTn id="261" dur="4353" fill="hold"/>
                                        <p:tgtEl>
                                          <p:spTgt spid="66"/>
                                        </p:tgtEl>
                                        <p:attrNameLst>
                                          <p:attrName>ppt_h</p:attrName>
                                        </p:attrNameLst>
                                      </p:cBhvr>
                                      <p:tavLst>
                                        <p:tav tm="0">
                                          <p:val>
                                            <p:fltVal val="0"/>
                                          </p:val>
                                        </p:tav>
                                        <p:tav tm="100000">
                                          <p:val>
                                            <p:strVal val="#ppt_h"/>
                                          </p:val>
                                        </p:tav>
                                      </p:tavLst>
                                    </p:anim>
                                    <p:anim calcmode="lin" valueType="num">
                                      <p:cBhvr>
                                        <p:cTn id="262" dur="4353" fill="hold"/>
                                        <p:tgtEl>
                                          <p:spTgt spid="66"/>
                                        </p:tgtEl>
                                        <p:attrNameLst>
                                          <p:attrName>ppt_x</p:attrName>
                                        </p:attrNameLst>
                                      </p:cBhvr>
                                      <p:tavLst>
                                        <p:tav tm="0">
                                          <p:val>
                                            <p:fltVal val="0.5"/>
                                          </p:val>
                                        </p:tav>
                                        <p:tav tm="100000">
                                          <p:val>
                                            <p:strVal val="#ppt_x"/>
                                          </p:val>
                                        </p:tav>
                                      </p:tavLst>
                                    </p:anim>
                                    <p:anim calcmode="lin" valueType="num">
                                      <p:cBhvr>
                                        <p:cTn id="263" dur="4353" fill="hold"/>
                                        <p:tgtEl>
                                          <p:spTgt spid="66"/>
                                        </p:tgtEl>
                                        <p:attrNameLst>
                                          <p:attrName>ppt_y</p:attrName>
                                        </p:attrNameLst>
                                      </p:cBhvr>
                                      <p:tavLst>
                                        <p:tav tm="0">
                                          <p:val>
                                            <p:fltVal val="0.5"/>
                                          </p:val>
                                        </p:tav>
                                        <p:tav tm="100000">
                                          <p:val>
                                            <p:strVal val="#ppt_y"/>
                                          </p:val>
                                        </p:tav>
                                      </p:tavLst>
                                    </p:anim>
                                  </p:childTnLst>
                                </p:cTn>
                              </p:par>
                              <p:par>
                                <p:cTn id="264" presetID="23" presetClass="entr" presetSubtype="528" repeatCount="indefinite" fill="hold" grpId="0" nodeType="withEffect">
                                  <p:stCondLst>
                                    <p:cond delay="1283"/>
                                  </p:stCondLst>
                                  <p:childTnLst>
                                    <p:set>
                                      <p:cBhvr>
                                        <p:cTn id="265" dur="1" fill="hold">
                                          <p:stCondLst>
                                            <p:cond delay="0"/>
                                          </p:stCondLst>
                                        </p:cTn>
                                        <p:tgtEl>
                                          <p:spTgt spid="67"/>
                                        </p:tgtEl>
                                        <p:attrNameLst>
                                          <p:attrName>style.visibility</p:attrName>
                                        </p:attrNameLst>
                                      </p:cBhvr>
                                      <p:to>
                                        <p:strVal val="visible"/>
                                      </p:to>
                                    </p:set>
                                    <p:anim calcmode="lin" valueType="num">
                                      <p:cBhvr>
                                        <p:cTn id="266" dur="4665" fill="hold"/>
                                        <p:tgtEl>
                                          <p:spTgt spid="67"/>
                                        </p:tgtEl>
                                        <p:attrNameLst>
                                          <p:attrName>ppt_w</p:attrName>
                                        </p:attrNameLst>
                                      </p:cBhvr>
                                      <p:tavLst>
                                        <p:tav tm="0">
                                          <p:val>
                                            <p:fltVal val="0"/>
                                          </p:val>
                                        </p:tav>
                                        <p:tav tm="100000">
                                          <p:val>
                                            <p:strVal val="#ppt_w"/>
                                          </p:val>
                                        </p:tav>
                                      </p:tavLst>
                                    </p:anim>
                                    <p:anim calcmode="lin" valueType="num">
                                      <p:cBhvr>
                                        <p:cTn id="267" dur="4665" fill="hold"/>
                                        <p:tgtEl>
                                          <p:spTgt spid="67"/>
                                        </p:tgtEl>
                                        <p:attrNameLst>
                                          <p:attrName>ppt_h</p:attrName>
                                        </p:attrNameLst>
                                      </p:cBhvr>
                                      <p:tavLst>
                                        <p:tav tm="0">
                                          <p:val>
                                            <p:fltVal val="0"/>
                                          </p:val>
                                        </p:tav>
                                        <p:tav tm="100000">
                                          <p:val>
                                            <p:strVal val="#ppt_h"/>
                                          </p:val>
                                        </p:tav>
                                      </p:tavLst>
                                    </p:anim>
                                    <p:anim calcmode="lin" valueType="num">
                                      <p:cBhvr>
                                        <p:cTn id="268" dur="4665" fill="hold"/>
                                        <p:tgtEl>
                                          <p:spTgt spid="67"/>
                                        </p:tgtEl>
                                        <p:attrNameLst>
                                          <p:attrName>ppt_x</p:attrName>
                                        </p:attrNameLst>
                                      </p:cBhvr>
                                      <p:tavLst>
                                        <p:tav tm="0">
                                          <p:val>
                                            <p:fltVal val="0.5"/>
                                          </p:val>
                                        </p:tav>
                                        <p:tav tm="100000">
                                          <p:val>
                                            <p:strVal val="#ppt_x"/>
                                          </p:val>
                                        </p:tav>
                                      </p:tavLst>
                                    </p:anim>
                                    <p:anim calcmode="lin" valueType="num">
                                      <p:cBhvr>
                                        <p:cTn id="269" dur="4665" fill="hold"/>
                                        <p:tgtEl>
                                          <p:spTgt spid="67"/>
                                        </p:tgtEl>
                                        <p:attrNameLst>
                                          <p:attrName>ppt_y</p:attrName>
                                        </p:attrNameLst>
                                      </p:cBhvr>
                                      <p:tavLst>
                                        <p:tav tm="0">
                                          <p:val>
                                            <p:fltVal val="0.5"/>
                                          </p:val>
                                        </p:tav>
                                        <p:tav tm="100000">
                                          <p:val>
                                            <p:strVal val="#ppt_y"/>
                                          </p:val>
                                        </p:tav>
                                      </p:tavLst>
                                    </p:anim>
                                  </p:childTnLst>
                                </p:cTn>
                              </p:par>
                              <p:par>
                                <p:cTn id="270" presetID="23" presetClass="entr" presetSubtype="528" repeatCount="indefinite" fill="hold" grpId="0" nodeType="withEffect">
                                  <p:stCondLst>
                                    <p:cond delay="1527"/>
                                  </p:stCondLst>
                                  <p:childTnLst>
                                    <p:set>
                                      <p:cBhvr>
                                        <p:cTn id="271" dur="1" fill="hold">
                                          <p:stCondLst>
                                            <p:cond delay="0"/>
                                          </p:stCondLst>
                                        </p:cTn>
                                        <p:tgtEl>
                                          <p:spTgt spid="68"/>
                                        </p:tgtEl>
                                        <p:attrNameLst>
                                          <p:attrName>style.visibility</p:attrName>
                                        </p:attrNameLst>
                                      </p:cBhvr>
                                      <p:to>
                                        <p:strVal val="visible"/>
                                      </p:to>
                                    </p:set>
                                    <p:anim calcmode="lin" valueType="num">
                                      <p:cBhvr>
                                        <p:cTn id="272" dur="5410" fill="hold"/>
                                        <p:tgtEl>
                                          <p:spTgt spid="68"/>
                                        </p:tgtEl>
                                        <p:attrNameLst>
                                          <p:attrName>ppt_w</p:attrName>
                                        </p:attrNameLst>
                                      </p:cBhvr>
                                      <p:tavLst>
                                        <p:tav tm="0">
                                          <p:val>
                                            <p:fltVal val="0"/>
                                          </p:val>
                                        </p:tav>
                                        <p:tav tm="100000">
                                          <p:val>
                                            <p:strVal val="#ppt_w"/>
                                          </p:val>
                                        </p:tav>
                                      </p:tavLst>
                                    </p:anim>
                                    <p:anim calcmode="lin" valueType="num">
                                      <p:cBhvr>
                                        <p:cTn id="273" dur="5410" fill="hold"/>
                                        <p:tgtEl>
                                          <p:spTgt spid="68"/>
                                        </p:tgtEl>
                                        <p:attrNameLst>
                                          <p:attrName>ppt_h</p:attrName>
                                        </p:attrNameLst>
                                      </p:cBhvr>
                                      <p:tavLst>
                                        <p:tav tm="0">
                                          <p:val>
                                            <p:fltVal val="0"/>
                                          </p:val>
                                        </p:tav>
                                        <p:tav tm="100000">
                                          <p:val>
                                            <p:strVal val="#ppt_h"/>
                                          </p:val>
                                        </p:tav>
                                      </p:tavLst>
                                    </p:anim>
                                    <p:anim calcmode="lin" valueType="num">
                                      <p:cBhvr>
                                        <p:cTn id="274" dur="5410" fill="hold"/>
                                        <p:tgtEl>
                                          <p:spTgt spid="68"/>
                                        </p:tgtEl>
                                        <p:attrNameLst>
                                          <p:attrName>ppt_x</p:attrName>
                                        </p:attrNameLst>
                                      </p:cBhvr>
                                      <p:tavLst>
                                        <p:tav tm="0">
                                          <p:val>
                                            <p:fltVal val="0.5"/>
                                          </p:val>
                                        </p:tav>
                                        <p:tav tm="100000">
                                          <p:val>
                                            <p:strVal val="#ppt_x"/>
                                          </p:val>
                                        </p:tav>
                                      </p:tavLst>
                                    </p:anim>
                                    <p:anim calcmode="lin" valueType="num">
                                      <p:cBhvr>
                                        <p:cTn id="275" dur="5410" fill="hold"/>
                                        <p:tgtEl>
                                          <p:spTgt spid="68"/>
                                        </p:tgtEl>
                                        <p:attrNameLst>
                                          <p:attrName>ppt_y</p:attrName>
                                        </p:attrNameLst>
                                      </p:cBhvr>
                                      <p:tavLst>
                                        <p:tav tm="0">
                                          <p:val>
                                            <p:fltVal val="0.5"/>
                                          </p:val>
                                        </p:tav>
                                        <p:tav tm="100000">
                                          <p:val>
                                            <p:strVal val="#ppt_y"/>
                                          </p:val>
                                        </p:tav>
                                      </p:tavLst>
                                    </p:anim>
                                  </p:childTnLst>
                                </p:cTn>
                              </p:par>
                              <p:par>
                                <p:cTn id="276" presetID="23" presetClass="entr" presetSubtype="528" repeatCount="indefinite" fill="hold" grpId="0" nodeType="withEffect">
                                  <p:stCondLst>
                                    <p:cond delay="683"/>
                                  </p:stCondLst>
                                  <p:childTnLst>
                                    <p:set>
                                      <p:cBhvr>
                                        <p:cTn id="277" dur="1" fill="hold">
                                          <p:stCondLst>
                                            <p:cond delay="0"/>
                                          </p:stCondLst>
                                        </p:cTn>
                                        <p:tgtEl>
                                          <p:spTgt spid="69"/>
                                        </p:tgtEl>
                                        <p:attrNameLst>
                                          <p:attrName>style.visibility</p:attrName>
                                        </p:attrNameLst>
                                      </p:cBhvr>
                                      <p:to>
                                        <p:strVal val="visible"/>
                                      </p:to>
                                    </p:set>
                                    <p:anim calcmode="lin" valueType="num">
                                      <p:cBhvr>
                                        <p:cTn id="278" dur="4692" fill="hold"/>
                                        <p:tgtEl>
                                          <p:spTgt spid="69"/>
                                        </p:tgtEl>
                                        <p:attrNameLst>
                                          <p:attrName>ppt_w</p:attrName>
                                        </p:attrNameLst>
                                      </p:cBhvr>
                                      <p:tavLst>
                                        <p:tav tm="0">
                                          <p:val>
                                            <p:fltVal val="0"/>
                                          </p:val>
                                        </p:tav>
                                        <p:tav tm="100000">
                                          <p:val>
                                            <p:strVal val="#ppt_w"/>
                                          </p:val>
                                        </p:tav>
                                      </p:tavLst>
                                    </p:anim>
                                    <p:anim calcmode="lin" valueType="num">
                                      <p:cBhvr>
                                        <p:cTn id="279" dur="4692" fill="hold"/>
                                        <p:tgtEl>
                                          <p:spTgt spid="69"/>
                                        </p:tgtEl>
                                        <p:attrNameLst>
                                          <p:attrName>ppt_h</p:attrName>
                                        </p:attrNameLst>
                                      </p:cBhvr>
                                      <p:tavLst>
                                        <p:tav tm="0">
                                          <p:val>
                                            <p:fltVal val="0"/>
                                          </p:val>
                                        </p:tav>
                                        <p:tav tm="100000">
                                          <p:val>
                                            <p:strVal val="#ppt_h"/>
                                          </p:val>
                                        </p:tav>
                                      </p:tavLst>
                                    </p:anim>
                                    <p:anim calcmode="lin" valueType="num">
                                      <p:cBhvr>
                                        <p:cTn id="280" dur="4692" fill="hold"/>
                                        <p:tgtEl>
                                          <p:spTgt spid="69"/>
                                        </p:tgtEl>
                                        <p:attrNameLst>
                                          <p:attrName>ppt_x</p:attrName>
                                        </p:attrNameLst>
                                      </p:cBhvr>
                                      <p:tavLst>
                                        <p:tav tm="0">
                                          <p:val>
                                            <p:fltVal val="0.5"/>
                                          </p:val>
                                        </p:tav>
                                        <p:tav tm="100000">
                                          <p:val>
                                            <p:strVal val="#ppt_x"/>
                                          </p:val>
                                        </p:tav>
                                      </p:tavLst>
                                    </p:anim>
                                    <p:anim calcmode="lin" valueType="num">
                                      <p:cBhvr>
                                        <p:cTn id="281" dur="4692" fill="hold"/>
                                        <p:tgtEl>
                                          <p:spTgt spid="69"/>
                                        </p:tgtEl>
                                        <p:attrNameLst>
                                          <p:attrName>ppt_y</p:attrName>
                                        </p:attrNameLst>
                                      </p:cBhvr>
                                      <p:tavLst>
                                        <p:tav tm="0">
                                          <p:val>
                                            <p:fltVal val="0.5"/>
                                          </p:val>
                                        </p:tav>
                                        <p:tav tm="100000">
                                          <p:val>
                                            <p:strVal val="#ppt_y"/>
                                          </p:val>
                                        </p:tav>
                                      </p:tavLst>
                                    </p:anim>
                                  </p:childTnLst>
                                </p:cTn>
                              </p:par>
                              <p:par>
                                <p:cTn id="282" presetID="23" presetClass="entr" presetSubtype="528" repeatCount="indefinite" fill="hold" grpId="0" nodeType="withEffect">
                                  <p:stCondLst>
                                    <p:cond delay="1858"/>
                                  </p:stCondLst>
                                  <p:childTnLst>
                                    <p:set>
                                      <p:cBhvr>
                                        <p:cTn id="283" dur="1" fill="hold">
                                          <p:stCondLst>
                                            <p:cond delay="0"/>
                                          </p:stCondLst>
                                        </p:cTn>
                                        <p:tgtEl>
                                          <p:spTgt spid="70"/>
                                        </p:tgtEl>
                                        <p:attrNameLst>
                                          <p:attrName>style.visibility</p:attrName>
                                        </p:attrNameLst>
                                      </p:cBhvr>
                                      <p:to>
                                        <p:strVal val="visible"/>
                                      </p:to>
                                    </p:set>
                                    <p:anim calcmode="lin" valueType="num">
                                      <p:cBhvr>
                                        <p:cTn id="284" dur="3611" fill="hold"/>
                                        <p:tgtEl>
                                          <p:spTgt spid="70"/>
                                        </p:tgtEl>
                                        <p:attrNameLst>
                                          <p:attrName>ppt_w</p:attrName>
                                        </p:attrNameLst>
                                      </p:cBhvr>
                                      <p:tavLst>
                                        <p:tav tm="0">
                                          <p:val>
                                            <p:fltVal val="0"/>
                                          </p:val>
                                        </p:tav>
                                        <p:tav tm="100000">
                                          <p:val>
                                            <p:strVal val="#ppt_w"/>
                                          </p:val>
                                        </p:tav>
                                      </p:tavLst>
                                    </p:anim>
                                    <p:anim calcmode="lin" valueType="num">
                                      <p:cBhvr>
                                        <p:cTn id="285" dur="3611" fill="hold"/>
                                        <p:tgtEl>
                                          <p:spTgt spid="70"/>
                                        </p:tgtEl>
                                        <p:attrNameLst>
                                          <p:attrName>ppt_h</p:attrName>
                                        </p:attrNameLst>
                                      </p:cBhvr>
                                      <p:tavLst>
                                        <p:tav tm="0">
                                          <p:val>
                                            <p:fltVal val="0"/>
                                          </p:val>
                                        </p:tav>
                                        <p:tav tm="100000">
                                          <p:val>
                                            <p:strVal val="#ppt_h"/>
                                          </p:val>
                                        </p:tav>
                                      </p:tavLst>
                                    </p:anim>
                                    <p:anim calcmode="lin" valueType="num">
                                      <p:cBhvr>
                                        <p:cTn id="286" dur="3611" fill="hold"/>
                                        <p:tgtEl>
                                          <p:spTgt spid="70"/>
                                        </p:tgtEl>
                                        <p:attrNameLst>
                                          <p:attrName>ppt_x</p:attrName>
                                        </p:attrNameLst>
                                      </p:cBhvr>
                                      <p:tavLst>
                                        <p:tav tm="0">
                                          <p:val>
                                            <p:fltVal val="0.5"/>
                                          </p:val>
                                        </p:tav>
                                        <p:tav tm="100000">
                                          <p:val>
                                            <p:strVal val="#ppt_x"/>
                                          </p:val>
                                        </p:tav>
                                      </p:tavLst>
                                    </p:anim>
                                    <p:anim calcmode="lin" valueType="num">
                                      <p:cBhvr>
                                        <p:cTn id="287" dur="3611" fill="hold"/>
                                        <p:tgtEl>
                                          <p:spTgt spid="70"/>
                                        </p:tgtEl>
                                        <p:attrNameLst>
                                          <p:attrName>ppt_y</p:attrName>
                                        </p:attrNameLst>
                                      </p:cBhvr>
                                      <p:tavLst>
                                        <p:tav tm="0">
                                          <p:val>
                                            <p:fltVal val="0.5"/>
                                          </p:val>
                                        </p:tav>
                                        <p:tav tm="100000">
                                          <p:val>
                                            <p:strVal val="#ppt_y"/>
                                          </p:val>
                                        </p:tav>
                                      </p:tavLst>
                                    </p:anim>
                                  </p:childTnLst>
                                </p:cTn>
                              </p:par>
                              <p:par>
                                <p:cTn id="288" presetID="23" presetClass="entr" presetSubtype="528" repeatCount="indefinite" fill="hold" grpId="0" nodeType="withEffect">
                                  <p:stCondLst>
                                    <p:cond delay="1469"/>
                                  </p:stCondLst>
                                  <p:childTnLst>
                                    <p:set>
                                      <p:cBhvr>
                                        <p:cTn id="289" dur="1" fill="hold">
                                          <p:stCondLst>
                                            <p:cond delay="0"/>
                                          </p:stCondLst>
                                        </p:cTn>
                                        <p:tgtEl>
                                          <p:spTgt spid="71"/>
                                        </p:tgtEl>
                                        <p:attrNameLst>
                                          <p:attrName>style.visibility</p:attrName>
                                        </p:attrNameLst>
                                      </p:cBhvr>
                                      <p:to>
                                        <p:strVal val="visible"/>
                                      </p:to>
                                    </p:set>
                                    <p:anim calcmode="lin" valueType="num">
                                      <p:cBhvr>
                                        <p:cTn id="290" dur="3623" fill="hold"/>
                                        <p:tgtEl>
                                          <p:spTgt spid="71"/>
                                        </p:tgtEl>
                                        <p:attrNameLst>
                                          <p:attrName>ppt_w</p:attrName>
                                        </p:attrNameLst>
                                      </p:cBhvr>
                                      <p:tavLst>
                                        <p:tav tm="0">
                                          <p:val>
                                            <p:fltVal val="0"/>
                                          </p:val>
                                        </p:tav>
                                        <p:tav tm="100000">
                                          <p:val>
                                            <p:strVal val="#ppt_w"/>
                                          </p:val>
                                        </p:tav>
                                      </p:tavLst>
                                    </p:anim>
                                    <p:anim calcmode="lin" valueType="num">
                                      <p:cBhvr>
                                        <p:cTn id="291" dur="3623" fill="hold"/>
                                        <p:tgtEl>
                                          <p:spTgt spid="71"/>
                                        </p:tgtEl>
                                        <p:attrNameLst>
                                          <p:attrName>ppt_h</p:attrName>
                                        </p:attrNameLst>
                                      </p:cBhvr>
                                      <p:tavLst>
                                        <p:tav tm="0">
                                          <p:val>
                                            <p:fltVal val="0"/>
                                          </p:val>
                                        </p:tav>
                                        <p:tav tm="100000">
                                          <p:val>
                                            <p:strVal val="#ppt_h"/>
                                          </p:val>
                                        </p:tav>
                                      </p:tavLst>
                                    </p:anim>
                                    <p:anim calcmode="lin" valueType="num">
                                      <p:cBhvr>
                                        <p:cTn id="292" dur="3623" fill="hold"/>
                                        <p:tgtEl>
                                          <p:spTgt spid="71"/>
                                        </p:tgtEl>
                                        <p:attrNameLst>
                                          <p:attrName>ppt_x</p:attrName>
                                        </p:attrNameLst>
                                      </p:cBhvr>
                                      <p:tavLst>
                                        <p:tav tm="0">
                                          <p:val>
                                            <p:fltVal val="0.5"/>
                                          </p:val>
                                        </p:tav>
                                        <p:tav tm="100000">
                                          <p:val>
                                            <p:strVal val="#ppt_x"/>
                                          </p:val>
                                        </p:tav>
                                      </p:tavLst>
                                    </p:anim>
                                    <p:anim calcmode="lin" valueType="num">
                                      <p:cBhvr>
                                        <p:cTn id="293" dur="3623" fill="hold"/>
                                        <p:tgtEl>
                                          <p:spTgt spid="71"/>
                                        </p:tgtEl>
                                        <p:attrNameLst>
                                          <p:attrName>ppt_y</p:attrName>
                                        </p:attrNameLst>
                                      </p:cBhvr>
                                      <p:tavLst>
                                        <p:tav tm="0">
                                          <p:val>
                                            <p:fltVal val="0.5"/>
                                          </p:val>
                                        </p:tav>
                                        <p:tav tm="100000">
                                          <p:val>
                                            <p:strVal val="#ppt_y"/>
                                          </p:val>
                                        </p:tav>
                                      </p:tavLst>
                                    </p:anim>
                                  </p:childTnLst>
                                </p:cTn>
                              </p:par>
                              <p:par>
                                <p:cTn id="294" presetID="23" presetClass="entr" presetSubtype="528" repeatCount="indefinite" fill="hold" grpId="0" nodeType="withEffect">
                                  <p:stCondLst>
                                    <p:cond delay="2042"/>
                                  </p:stCondLst>
                                  <p:childTnLst>
                                    <p:set>
                                      <p:cBhvr>
                                        <p:cTn id="295" dur="1" fill="hold">
                                          <p:stCondLst>
                                            <p:cond delay="0"/>
                                          </p:stCondLst>
                                        </p:cTn>
                                        <p:tgtEl>
                                          <p:spTgt spid="72"/>
                                        </p:tgtEl>
                                        <p:attrNameLst>
                                          <p:attrName>style.visibility</p:attrName>
                                        </p:attrNameLst>
                                      </p:cBhvr>
                                      <p:to>
                                        <p:strVal val="visible"/>
                                      </p:to>
                                    </p:set>
                                    <p:anim calcmode="lin" valueType="num">
                                      <p:cBhvr>
                                        <p:cTn id="296" dur="4094" fill="hold"/>
                                        <p:tgtEl>
                                          <p:spTgt spid="72"/>
                                        </p:tgtEl>
                                        <p:attrNameLst>
                                          <p:attrName>ppt_w</p:attrName>
                                        </p:attrNameLst>
                                      </p:cBhvr>
                                      <p:tavLst>
                                        <p:tav tm="0">
                                          <p:val>
                                            <p:fltVal val="0"/>
                                          </p:val>
                                        </p:tav>
                                        <p:tav tm="100000">
                                          <p:val>
                                            <p:strVal val="#ppt_w"/>
                                          </p:val>
                                        </p:tav>
                                      </p:tavLst>
                                    </p:anim>
                                    <p:anim calcmode="lin" valueType="num">
                                      <p:cBhvr>
                                        <p:cTn id="297" dur="4094" fill="hold"/>
                                        <p:tgtEl>
                                          <p:spTgt spid="72"/>
                                        </p:tgtEl>
                                        <p:attrNameLst>
                                          <p:attrName>ppt_h</p:attrName>
                                        </p:attrNameLst>
                                      </p:cBhvr>
                                      <p:tavLst>
                                        <p:tav tm="0">
                                          <p:val>
                                            <p:fltVal val="0"/>
                                          </p:val>
                                        </p:tav>
                                        <p:tav tm="100000">
                                          <p:val>
                                            <p:strVal val="#ppt_h"/>
                                          </p:val>
                                        </p:tav>
                                      </p:tavLst>
                                    </p:anim>
                                    <p:anim calcmode="lin" valueType="num">
                                      <p:cBhvr>
                                        <p:cTn id="298" dur="4094" fill="hold"/>
                                        <p:tgtEl>
                                          <p:spTgt spid="72"/>
                                        </p:tgtEl>
                                        <p:attrNameLst>
                                          <p:attrName>ppt_x</p:attrName>
                                        </p:attrNameLst>
                                      </p:cBhvr>
                                      <p:tavLst>
                                        <p:tav tm="0">
                                          <p:val>
                                            <p:fltVal val="0.5"/>
                                          </p:val>
                                        </p:tav>
                                        <p:tav tm="100000">
                                          <p:val>
                                            <p:strVal val="#ppt_x"/>
                                          </p:val>
                                        </p:tav>
                                      </p:tavLst>
                                    </p:anim>
                                    <p:anim calcmode="lin" valueType="num">
                                      <p:cBhvr>
                                        <p:cTn id="299" dur="4094" fill="hold"/>
                                        <p:tgtEl>
                                          <p:spTgt spid="72"/>
                                        </p:tgtEl>
                                        <p:attrNameLst>
                                          <p:attrName>ppt_y</p:attrName>
                                        </p:attrNameLst>
                                      </p:cBhvr>
                                      <p:tavLst>
                                        <p:tav tm="0">
                                          <p:val>
                                            <p:fltVal val="0.5"/>
                                          </p:val>
                                        </p:tav>
                                        <p:tav tm="100000">
                                          <p:val>
                                            <p:strVal val="#ppt_y"/>
                                          </p:val>
                                        </p:tav>
                                      </p:tavLst>
                                    </p:anim>
                                  </p:childTnLst>
                                </p:cTn>
                              </p:par>
                              <p:par>
                                <p:cTn id="300" presetID="23" presetClass="entr" presetSubtype="528" repeatCount="indefinite" fill="hold" grpId="0" nodeType="withEffect">
                                  <p:stCondLst>
                                    <p:cond delay="2660"/>
                                  </p:stCondLst>
                                  <p:childTnLst>
                                    <p:set>
                                      <p:cBhvr>
                                        <p:cTn id="301" dur="1" fill="hold">
                                          <p:stCondLst>
                                            <p:cond delay="0"/>
                                          </p:stCondLst>
                                        </p:cTn>
                                        <p:tgtEl>
                                          <p:spTgt spid="73"/>
                                        </p:tgtEl>
                                        <p:attrNameLst>
                                          <p:attrName>style.visibility</p:attrName>
                                        </p:attrNameLst>
                                      </p:cBhvr>
                                      <p:to>
                                        <p:strVal val="visible"/>
                                      </p:to>
                                    </p:set>
                                    <p:anim calcmode="lin" valueType="num">
                                      <p:cBhvr>
                                        <p:cTn id="302" dur="4721" fill="hold"/>
                                        <p:tgtEl>
                                          <p:spTgt spid="73"/>
                                        </p:tgtEl>
                                        <p:attrNameLst>
                                          <p:attrName>ppt_w</p:attrName>
                                        </p:attrNameLst>
                                      </p:cBhvr>
                                      <p:tavLst>
                                        <p:tav tm="0">
                                          <p:val>
                                            <p:fltVal val="0"/>
                                          </p:val>
                                        </p:tav>
                                        <p:tav tm="100000">
                                          <p:val>
                                            <p:strVal val="#ppt_w"/>
                                          </p:val>
                                        </p:tav>
                                      </p:tavLst>
                                    </p:anim>
                                    <p:anim calcmode="lin" valueType="num">
                                      <p:cBhvr>
                                        <p:cTn id="303" dur="4721" fill="hold"/>
                                        <p:tgtEl>
                                          <p:spTgt spid="73"/>
                                        </p:tgtEl>
                                        <p:attrNameLst>
                                          <p:attrName>ppt_h</p:attrName>
                                        </p:attrNameLst>
                                      </p:cBhvr>
                                      <p:tavLst>
                                        <p:tav tm="0">
                                          <p:val>
                                            <p:fltVal val="0"/>
                                          </p:val>
                                        </p:tav>
                                        <p:tav tm="100000">
                                          <p:val>
                                            <p:strVal val="#ppt_h"/>
                                          </p:val>
                                        </p:tav>
                                      </p:tavLst>
                                    </p:anim>
                                    <p:anim calcmode="lin" valueType="num">
                                      <p:cBhvr>
                                        <p:cTn id="304" dur="4721" fill="hold"/>
                                        <p:tgtEl>
                                          <p:spTgt spid="73"/>
                                        </p:tgtEl>
                                        <p:attrNameLst>
                                          <p:attrName>ppt_x</p:attrName>
                                        </p:attrNameLst>
                                      </p:cBhvr>
                                      <p:tavLst>
                                        <p:tav tm="0">
                                          <p:val>
                                            <p:fltVal val="0.5"/>
                                          </p:val>
                                        </p:tav>
                                        <p:tav tm="100000">
                                          <p:val>
                                            <p:strVal val="#ppt_x"/>
                                          </p:val>
                                        </p:tav>
                                      </p:tavLst>
                                    </p:anim>
                                    <p:anim calcmode="lin" valueType="num">
                                      <p:cBhvr>
                                        <p:cTn id="305" dur="4721" fill="hold"/>
                                        <p:tgtEl>
                                          <p:spTgt spid="73"/>
                                        </p:tgtEl>
                                        <p:attrNameLst>
                                          <p:attrName>ppt_y</p:attrName>
                                        </p:attrNameLst>
                                      </p:cBhvr>
                                      <p:tavLst>
                                        <p:tav tm="0">
                                          <p:val>
                                            <p:fltVal val="0.5"/>
                                          </p:val>
                                        </p:tav>
                                        <p:tav tm="100000">
                                          <p:val>
                                            <p:strVal val="#ppt_y"/>
                                          </p:val>
                                        </p:tav>
                                      </p:tavLst>
                                    </p:anim>
                                  </p:childTnLst>
                                </p:cTn>
                              </p:par>
                              <p:par>
                                <p:cTn id="306" presetID="23" presetClass="entr" presetSubtype="528" repeatCount="indefinite" fill="hold" grpId="0" nodeType="withEffect">
                                  <p:stCondLst>
                                    <p:cond delay="1112"/>
                                  </p:stCondLst>
                                  <p:childTnLst>
                                    <p:set>
                                      <p:cBhvr>
                                        <p:cTn id="307" dur="1" fill="hold">
                                          <p:stCondLst>
                                            <p:cond delay="0"/>
                                          </p:stCondLst>
                                        </p:cTn>
                                        <p:tgtEl>
                                          <p:spTgt spid="74"/>
                                        </p:tgtEl>
                                        <p:attrNameLst>
                                          <p:attrName>style.visibility</p:attrName>
                                        </p:attrNameLst>
                                      </p:cBhvr>
                                      <p:to>
                                        <p:strVal val="visible"/>
                                      </p:to>
                                    </p:set>
                                    <p:anim calcmode="lin" valueType="num">
                                      <p:cBhvr>
                                        <p:cTn id="308" dur="4033" fill="hold"/>
                                        <p:tgtEl>
                                          <p:spTgt spid="74"/>
                                        </p:tgtEl>
                                        <p:attrNameLst>
                                          <p:attrName>ppt_w</p:attrName>
                                        </p:attrNameLst>
                                      </p:cBhvr>
                                      <p:tavLst>
                                        <p:tav tm="0">
                                          <p:val>
                                            <p:fltVal val="0"/>
                                          </p:val>
                                        </p:tav>
                                        <p:tav tm="100000">
                                          <p:val>
                                            <p:strVal val="#ppt_w"/>
                                          </p:val>
                                        </p:tav>
                                      </p:tavLst>
                                    </p:anim>
                                    <p:anim calcmode="lin" valueType="num">
                                      <p:cBhvr>
                                        <p:cTn id="309" dur="4033" fill="hold"/>
                                        <p:tgtEl>
                                          <p:spTgt spid="74"/>
                                        </p:tgtEl>
                                        <p:attrNameLst>
                                          <p:attrName>ppt_h</p:attrName>
                                        </p:attrNameLst>
                                      </p:cBhvr>
                                      <p:tavLst>
                                        <p:tav tm="0">
                                          <p:val>
                                            <p:fltVal val="0"/>
                                          </p:val>
                                        </p:tav>
                                        <p:tav tm="100000">
                                          <p:val>
                                            <p:strVal val="#ppt_h"/>
                                          </p:val>
                                        </p:tav>
                                      </p:tavLst>
                                    </p:anim>
                                    <p:anim calcmode="lin" valueType="num">
                                      <p:cBhvr>
                                        <p:cTn id="310" dur="4033" fill="hold"/>
                                        <p:tgtEl>
                                          <p:spTgt spid="74"/>
                                        </p:tgtEl>
                                        <p:attrNameLst>
                                          <p:attrName>ppt_x</p:attrName>
                                        </p:attrNameLst>
                                      </p:cBhvr>
                                      <p:tavLst>
                                        <p:tav tm="0">
                                          <p:val>
                                            <p:fltVal val="0.5"/>
                                          </p:val>
                                        </p:tav>
                                        <p:tav tm="100000">
                                          <p:val>
                                            <p:strVal val="#ppt_x"/>
                                          </p:val>
                                        </p:tav>
                                      </p:tavLst>
                                    </p:anim>
                                    <p:anim calcmode="lin" valueType="num">
                                      <p:cBhvr>
                                        <p:cTn id="311" dur="4033" fill="hold"/>
                                        <p:tgtEl>
                                          <p:spTgt spid="74"/>
                                        </p:tgtEl>
                                        <p:attrNameLst>
                                          <p:attrName>ppt_y</p:attrName>
                                        </p:attrNameLst>
                                      </p:cBhvr>
                                      <p:tavLst>
                                        <p:tav tm="0">
                                          <p:val>
                                            <p:fltVal val="0.5"/>
                                          </p:val>
                                        </p:tav>
                                        <p:tav tm="100000">
                                          <p:val>
                                            <p:strVal val="#ppt_y"/>
                                          </p:val>
                                        </p:tav>
                                      </p:tavLst>
                                    </p:anim>
                                  </p:childTnLst>
                                </p:cTn>
                              </p:par>
                              <p:par>
                                <p:cTn id="312" presetID="23" presetClass="entr" presetSubtype="528" repeatCount="indefinite" fill="hold" grpId="0" nodeType="withEffect">
                                  <p:stCondLst>
                                    <p:cond delay="907"/>
                                  </p:stCondLst>
                                  <p:childTnLst>
                                    <p:set>
                                      <p:cBhvr>
                                        <p:cTn id="313" dur="1" fill="hold">
                                          <p:stCondLst>
                                            <p:cond delay="0"/>
                                          </p:stCondLst>
                                        </p:cTn>
                                        <p:tgtEl>
                                          <p:spTgt spid="75"/>
                                        </p:tgtEl>
                                        <p:attrNameLst>
                                          <p:attrName>style.visibility</p:attrName>
                                        </p:attrNameLst>
                                      </p:cBhvr>
                                      <p:to>
                                        <p:strVal val="visible"/>
                                      </p:to>
                                    </p:set>
                                    <p:anim calcmode="lin" valueType="num">
                                      <p:cBhvr>
                                        <p:cTn id="314" dur="4585" fill="hold"/>
                                        <p:tgtEl>
                                          <p:spTgt spid="75"/>
                                        </p:tgtEl>
                                        <p:attrNameLst>
                                          <p:attrName>ppt_w</p:attrName>
                                        </p:attrNameLst>
                                      </p:cBhvr>
                                      <p:tavLst>
                                        <p:tav tm="0">
                                          <p:val>
                                            <p:fltVal val="0"/>
                                          </p:val>
                                        </p:tav>
                                        <p:tav tm="100000">
                                          <p:val>
                                            <p:strVal val="#ppt_w"/>
                                          </p:val>
                                        </p:tav>
                                      </p:tavLst>
                                    </p:anim>
                                    <p:anim calcmode="lin" valueType="num">
                                      <p:cBhvr>
                                        <p:cTn id="315" dur="4585" fill="hold"/>
                                        <p:tgtEl>
                                          <p:spTgt spid="75"/>
                                        </p:tgtEl>
                                        <p:attrNameLst>
                                          <p:attrName>ppt_h</p:attrName>
                                        </p:attrNameLst>
                                      </p:cBhvr>
                                      <p:tavLst>
                                        <p:tav tm="0">
                                          <p:val>
                                            <p:fltVal val="0"/>
                                          </p:val>
                                        </p:tav>
                                        <p:tav tm="100000">
                                          <p:val>
                                            <p:strVal val="#ppt_h"/>
                                          </p:val>
                                        </p:tav>
                                      </p:tavLst>
                                    </p:anim>
                                    <p:anim calcmode="lin" valueType="num">
                                      <p:cBhvr>
                                        <p:cTn id="316" dur="4585" fill="hold"/>
                                        <p:tgtEl>
                                          <p:spTgt spid="75"/>
                                        </p:tgtEl>
                                        <p:attrNameLst>
                                          <p:attrName>ppt_x</p:attrName>
                                        </p:attrNameLst>
                                      </p:cBhvr>
                                      <p:tavLst>
                                        <p:tav tm="0">
                                          <p:val>
                                            <p:fltVal val="0.5"/>
                                          </p:val>
                                        </p:tav>
                                        <p:tav tm="100000">
                                          <p:val>
                                            <p:strVal val="#ppt_x"/>
                                          </p:val>
                                        </p:tav>
                                      </p:tavLst>
                                    </p:anim>
                                    <p:anim calcmode="lin" valueType="num">
                                      <p:cBhvr>
                                        <p:cTn id="317" dur="4585" fill="hold"/>
                                        <p:tgtEl>
                                          <p:spTgt spid="75"/>
                                        </p:tgtEl>
                                        <p:attrNameLst>
                                          <p:attrName>ppt_y</p:attrName>
                                        </p:attrNameLst>
                                      </p:cBhvr>
                                      <p:tavLst>
                                        <p:tav tm="0">
                                          <p:val>
                                            <p:fltVal val="0.5"/>
                                          </p:val>
                                        </p:tav>
                                        <p:tav tm="100000">
                                          <p:val>
                                            <p:strVal val="#ppt_y"/>
                                          </p:val>
                                        </p:tav>
                                      </p:tavLst>
                                    </p:anim>
                                  </p:childTnLst>
                                </p:cTn>
                              </p:par>
                              <p:par>
                                <p:cTn id="318" presetID="23" presetClass="entr" presetSubtype="528" repeatCount="indefinite" fill="hold" grpId="0" nodeType="withEffect">
                                  <p:stCondLst>
                                    <p:cond delay="879"/>
                                  </p:stCondLst>
                                  <p:childTnLst>
                                    <p:set>
                                      <p:cBhvr>
                                        <p:cTn id="319" dur="1" fill="hold">
                                          <p:stCondLst>
                                            <p:cond delay="0"/>
                                          </p:stCondLst>
                                        </p:cTn>
                                        <p:tgtEl>
                                          <p:spTgt spid="76"/>
                                        </p:tgtEl>
                                        <p:attrNameLst>
                                          <p:attrName>style.visibility</p:attrName>
                                        </p:attrNameLst>
                                      </p:cBhvr>
                                      <p:to>
                                        <p:strVal val="visible"/>
                                      </p:to>
                                    </p:set>
                                    <p:anim calcmode="lin" valueType="num">
                                      <p:cBhvr>
                                        <p:cTn id="320" dur="4276" fill="hold"/>
                                        <p:tgtEl>
                                          <p:spTgt spid="76"/>
                                        </p:tgtEl>
                                        <p:attrNameLst>
                                          <p:attrName>ppt_w</p:attrName>
                                        </p:attrNameLst>
                                      </p:cBhvr>
                                      <p:tavLst>
                                        <p:tav tm="0">
                                          <p:val>
                                            <p:fltVal val="0"/>
                                          </p:val>
                                        </p:tav>
                                        <p:tav tm="100000">
                                          <p:val>
                                            <p:strVal val="#ppt_w"/>
                                          </p:val>
                                        </p:tav>
                                      </p:tavLst>
                                    </p:anim>
                                    <p:anim calcmode="lin" valueType="num">
                                      <p:cBhvr>
                                        <p:cTn id="321" dur="4276" fill="hold"/>
                                        <p:tgtEl>
                                          <p:spTgt spid="76"/>
                                        </p:tgtEl>
                                        <p:attrNameLst>
                                          <p:attrName>ppt_h</p:attrName>
                                        </p:attrNameLst>
                                      </p:cBhvr>
                                      <p:tavLst>
                                        <p:tav tm="0">
                                          <p:val>
                                            <p:fltVal val="0"/>
                                          </p:val>
                                        </p:tav>
                                        <p:tav tm="100000">
                                          <p:val>
                                            <p:strVal val="#ppt_h"/>
                                          </p:val>
                                        </p:tav>
                                      </p:tavLst>
                                    </p:anim>
                                    <p:anim calcmode="lin" valueType="num">
                                      <p:cBhvr>
                                        <p:cTn id="322" dur="4276" fill="hold"/>
                                        <p:tgtEl>
                                          <p:spTgt spid="76"/>
                                        </p:tgtEl>
                                        <p:attrNameLst>
                                          <p:attrName>ppt_x</p:attrName>
                                        </p:attrNameLst>
                                      </p:cBhvr>
                                      <p:tavLst>
                                        <p:tav tm="0">
                                          <p:val>
                                            <p:fltVal val="0.5"/>
                                          </p:val>
                                        </p:tav>
                                        <p:tav tm="100000">
                                          <p:val>
                                            <p:strVal val="#ppt_x"/>
                                          </p:val>
                                        </p:tav>
                                      </p:tavLst>
                                    </p:anim>
                                    <p:anim calcmode="lin" valueType="num">
                                      <p:cBhvr>
                                        <p:cTn id="323" dur="4276" fill="hold"/>
                                        <p:tgtEl>
                                          <p:spTgt spid="76"/>
                                        </p:tgtEl>
                                        <p:attrNameLst>
                                          <p:attrName>ppt_y</p:attrName>
                                        </p:attrNameLst>
                                      </p:cBhvr>
                                      <p:tavLst>
                                        <p:tav tm="0">
                                          <p:val>
                                            <p:fltVal val="0.5"/>
                                          </p:val>
                                        </p:tav>
                                        <p:tav tm="100000">
                                          <p:val>
                                            <p:strVal val="#ppt_y"/>
                                          </p:val>
                                        </p:tav>
                                      </p:tavLst>
                                    </p:anim>
                                  </p:childTnLst>
                                </p:cTn>
                              </p:par>
                              <p:par>
                                <p:cTn id="324" presetID="23" presetClass="entr" presetSubtype="528" repeatCount="indefinite" fill="hold" grpId="0" nodeType="withEffect">
                                  <p:stCondLst>
                                    <p:cond delay="451"/>
                                  </p:stCondLst>
                                  <p:childTnLst>
                                    <p:set>
                                      <p:cBhvr>
                                        <p:cTn id="325" dur="1" fill="hold">
                                          <p:stCondLst>
                                            <p:cond delay="0"/>
                                          </p:stCondLst>
                                        </p:cTn>
                                        <p:tgtEl>
                                          <p:spTgt spid="77"/>
                                        </p:tgtEl>
                                        <p:attrNameLst>
                                          <p:attrName>style.visibility</p:attrName>
                                        </p:attrNameLst>
                                      </p:cBhvr>
                                      <p:to>
                                        <p:strVal val="visible"/>
                                      </p:to>
                                    </p:set>
                                    <p:anim calcmode="lin" valueType="num">
                                      <p:cBhvr>
                                        <p:cTn id="326" dur="4719" fill="hold"/>
                                        <p:tgtEl>
                                          <p:spTgt spid="77"/>
                                        </p:tgtEl>
                                        <p:attrNameLst>
                                          <p:attrName>ppt_w</p:attrName>
                                        </p:attrNameLst>
                                      </p:cBhvr>
                                      <p:tavLst>
                                        <p:tav tm="0">
                                          <p:val>
                                            <p:fltVal val="0"/>
                                          </p:val>
                                        </p:tav>
                                        <p:tav tm="100000">
                                          <p:val>
                                            <p:strVal val="#ppt_w"/>
                                          </p:val>
                                        </p:tav>
                                      </p:tavLst>
                                    </p:anim>
                                    <p:anim calcmode="lin" valueType="num">
                                      <p:cBhvr>
                                        <p:cTn id="327" dur="4719" fill="hold"/>
                                        <p:tgtEl>
                                          <p:spTgt spid="77"/>
                                        </p:tgtEl>
                                        <p:attrNameLst>
                                          <p:attrName>ppt_h</p:attrName>
                                        </p:attrNameLst>
                                      </p:cBhvr>
                                      <p:tavLst>
                                        <p:tav tm="0">
                                          <p:val>
                                            <p:fltVal val="0"/>
                                          </p:val>
                                        </p:tav>
                                        <p:tav tm="100000">
                                          <p:val>
                                            <p:strVal val="#ppt_h"/>
                                          </p:val>
                                        </p:tav>
                                      </p:tavLst>
                                    </p:anim>
                                    <p:anim calcmode="lin" valueType="num">
                                      <p:cBhvr>
                                        <p:cTn id="328" dur="4719" fill="hold"/>
                                        <p:tgtEl>
                                          <p:spTgt spid="77"/>
                                        </p:tgtEl>
                                        <p:attrNameLst>
                                          <p:attrName>ppt_x</p:attrName>
                                        </p:attrNameLst>
                                      </p:cBhvr>
                                      <p:tavLst>
                                        <p:tav tm="0">
                                          <p:val>
                                            <p:fltVal val="0.5"/>
                                          </p:val>
                                        </p:tav>
                                        <p:tav tm="100000">
                                          <p:val>
                                            <p:strVal val="#ppt_x"/>
                                          </p:val>
                                        </p:tav>
                                      </p:tavLst>
                                    </p:anim>
                                    <p:anim calcmode="lin" valueType="num">
                                      <p:cBhvr>
                                        <p:cTn id="329" dur="4719" fill="hold"/>
                                        <p:tgtEl>
                                          <p:spTgt spid="77"/>
                                        </p:tgtEl>
                                        <p:attrNameLst>
                                          <p:attrName>ppt_y</p:attrName>
                                        </p:attrNameLst>
                                      </p:cBhvr>
                                      <p:tavLst>
                                        <p:tav tm="0">
                                          <p:val>
                                            <p:fltVal val="0.5"/>
                                          </p:val>
                                        </p:tav>
                                        <p:tav tm="100000">
                                          <p:val>
                                            <p:strVal val="#ppt_y"/>
                                          </p:val>
                                        </p:tav>
                                      </p:tavLst>
                                    </p:anim>
                                  </p:childTnLst>
                                </p:cTn>
                              </p:par>
                              <p:par>
                                <p:cTn id="330" presetID="23" presetClass="entr" presetSubtype="528" repeatCount="indefinite" fill="hold" grpId="0" nodeType="withEffect">
                                  <p:stCondLst>
                                    <p:cond delay="1589"/>
                                  </p:stCondLst>
                                  <p:childTnLst>
                                    <p:set>
                                      <p:cBhvr>
                                        <p:cTn id="331" dur="1" fill="hold">
                                          <p:stCondLst>
                                            <p:cond delay="0"/>
                                          </p:stCondLst>
                                        </p:cTn>
                                        <p:tgtEl>
                                          <p:spTgt spid="78"/>
                                        </p:tgtEl>
                                        <p:attrNameLst>
                                          <p:attrName>style.visibility</p:attrName>
                                        </p:attrNameLst>
                                      </p:cBhvr>
                                      <p:to>
                                        <p:strVal val="visible"/>
                                      </p:to>
                                    </p:set>
                                    <p:anim calcmode="lin" valueType="num">
                                      <p:cBhvr>
                                        <p:cTn id="332" dur="3150" fill="hold"/>
                                        <p:tgtEl>
                                          <p:spTgt spid="78"/>
                                        </p:tgtEl>
                                        <p:attrNameLst>
                                          <p:attrName>ppt_w</p:attrName>
                                        </p:attrNameLst>
                                      </p:cBhvr>
                                      <p:tavLst>
                                        <p:tav tm="0">
                                          <p:val>
                                            <p:fltVal val="0"/>
                                          </p:val>
                                        </p:tav>
                                        <p:tav tm="100000">
                                          <p:val>
                                            <p:strVal val="#ppt_w"/>
                                          </p:val>
                                        </p:tav>
                                      </p:tavLst>
                                    </p:anim>
                                    <p:anim calcmode="lin" valueType="num">
                                      <p:cBhvr>
                                        <p:cTn id="333" dur="3150" fill="hold"/>
                                        <p:tgtEl>
                                          <p:spTgt spid="78"/>
                                        </p:tgtEl>
                                        <p:attrNameLst>
                                          <p:attrName>ppt_h</p:attrName>
                                        </p:attrNameLst>
                                      </p:cBhvr>
                                      <p:tavLst>
                                        <p:tav tm="0">
                                          <p:val>
                                            <p:fltVal val="0"/>
                                          </p:val>
                                        </p:tav>
                                        <p:tav tm="100000">
                                          <p:val>
                                            <p:strVal val="#ppt_h"/>
                                          </p:val>
                                        </p:tav>
                                      </p:tavLst>
                                    </p:anim>
                                    <p:anim calcmode="lin" valueType="num">
                                      <p:cBhvr>
                                        <p:cTn id="334" dur="3150" fill="hold"/>
                                        <p:tgtEl>
                                          <p:spTgt spid="78"/>
                                        </p:tgtEl>
                                        <p:attrNameLst>
                                          <p:attrName>ppt_x</p:attrName>
                                        </p:attrNameLst>
                                      </p:cBhvr>
                                      <p:tavLst>
                                        <p:tav tm="0">
                                          <p:val>
                                            <p:fltVal val="0.5"/>
                                          </p:val>
                                        </p:tav>
                                        <p:tav tm="100000">
                                          <p:val>
                                            <p:strVal val="#ppt_x"/>
                                          </p:val>
                                        </p:tav>
                                      </p:tavLst>
                                    </p:anim>
                                    <p:anim calcmode="lin" valueType="num">
                                      <p:cBhvr>
                                        <p:cTn id="335" dur="3150" fill="hold"/>
                                        <p:tgtEl>
                                          <p:spTgt spid="78"/>
                                        </p:tgtEl>
                                        <p:attrNameLst>
                                          <p:attrName>ppt_y</p:attrName>
                                        </p:attrNameLst>
                                      </p:cBhvr>
                                      <p:tavLst>
                                        <p:tav tm="0">
                                          <p:val>
                                            <p:fltVal val="0.5"/>
                                          </p:val>
                                        </p:tav>
                                        <p:tav tm="100000">
                                          <p:val>
                                            <p:strVal val="#ppt_y"/>
                                          </p:val>
                                        </p:tav>
                                      </p:tavLst>
                                    </p:anim>
                                  </p:childTnLst>
                                </p:cTn>
                              </p:par>
                              <p:par>
                                <p:cTn id="336" presetID="23" presetClass="entr" presetSubtype="528" repeatCount="indefinite" fill="hold" grpId="0" nodeType="withEffect">
                                  <p:stCondLst>
                                    <p:cond delay="670"/>
                                  </p:stCondLst>
                                  <p:childTnLst>
                                    <p:set>
                                      <p:cBhvr>
                                        <p:cTn id="337" dur="1" fill="hold">
                                          <p:stCondLst>
                                            <p:cond delay="0"/>
                                          </p:stCondLst>
                                        </p:cTn>
                                        <p:tgtEl>
                                          <p:spTgt spid="79"/>
                                        </p:tgtEl>
                                        <p:attrNameLst>
                                          <p:attrName>style.visibility</p:attrName>
                                        </p:attrNameLst>
                                      </p:cBhvr>
                                      <p:to>
                                        <p:strVal val="visible"/>
                                      </p:to>
                                    </p:set>
                                    <p:anim calcmode="lin" valueType="num">
                                      <p:cBhvr>
                                        <p:cTn id="338" dur="4643" fill="hold"/>
                                        <p:tgtEl>
                                          <p:spTgt spid="79"/>
                                        </p:tgtEl>
                                        <p:attrNameLst>
                                          <p:attrName>ppt_w</p:attrName>
                                        </p:attrNameLst>
                                      </p:cBhvr>
                                      <p:tavLst>
                                        <p:tav tm="0">
                                          <p:val>
                                            <p:fltVal val="0"/>
                                          </p:val>
                                        </p:tav>
                                        <p:tav tm="100000">
                                          <p:val>
                                            <p:strVal val="#ppt_w"/>
                                          </p:val>
                                        </p:tav>
                                      </p:tavLst>
                                    </p:anim>
                                    <p:anim calcmode="lin" valueType="num">
                                      <p:cBhvr>
                                        <p:cTn id="339" dur="4643" fill="hold"/>
                                        <p:tgtEl>
                                          <p:spTgt spid="79"/>
                                        </p:tgtEl>
                                        <p:attrNameLst>
                                          <p:attrName>ppt_h</p:attrName>
                                        </p:attrNameLst>
                                      </p:cBhvr>
                                      <p:tavLst>
                                        <p:tav tm="0">
                                          <p:val>
                                            <p:fltVal val="0"/>
                                          </p:val>
                                        </p:tav>
                                        <p:tav tm="100000">
                                          <p:val>
                                            <p:strVal val="#ppt_h"/>
                                          </p:val>
                                        </p:tav>
                                      </p:tavLst>
                                    </p:anim>
                                    <p:anim calcmode="lin" valueType="num">
                                      <p:cBhvr>
                                        <p:cTn id="340" dur="4643" fill="hold"/>
                                        <p:tgtEl>
                                          <p:spTgt spid="79"/>
                                        </p:tgtEl>
                                        <p:attrNameLst>
                                          <p:attrName>ppt_x</p:attrName>
                                        </p:attrNameLst>
                                      </p:cBhvr>
                                      <p:tavLst>
                                        <p:tav tm="0">
                                          <p:val>
                                            <p:fltVal val="0.5"/>
                                          </p:val>
                                        </p:tav>
                                        <p:tav tm="100000">
                                          <p:val>
                                            <p:strVal val="#ppt_x"/>
                                          </p:val>
                                        </p:tav>
                                      </p:tavLst>
                                    </p:anim>
                                    <p:anim calcmode="lin" valueType="num">
                                      <p:cBhvr>
                                        <p:cTn id="341" dur="4643" fill="hold"/>
                                        <p:tgtEl>
                                          <p:spTgt spid="79"/>
                                        </p:tgtEl>
                                        <p:attrNameLst>
                                          <p:attrName>ppt_y</p:attrName>
                                        </p:attrNameLst>
                                      </p:cBhvr>
                                      <p:tavLst>
                                        <p:tav tm="0">
                                          <p:val>
                                            <p:fltVal val="0.5"/>
                                          </p:val>
                                        </p:tav>
                                        <p:tav tm="100000">
                                          <p:val>
                                            <p:strVal val="#ppt_y"/>
                                          </p:val>
                                        </p:tav>
                                      </p:tavLst>
                                    </p:anim>
                                  </p:childTnLst>
                                </p:cTn>
                              </p:par>
                              <p:par>
                                <p:cTn id="342" presetID="23" presetClass="entr" presetSubtype="528" repeatCount="indefinite" fill="hold" grpId="0" nodeType="withEffect">
                                  <p:stCondLst>
                                    <p:cond delay="1754"/>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3619" fill="hold"/>
                                        <p:tgtEl>
                                          <p:spTgt spid="80"/>
                                        </p:tgtEl>
                                        <p:attrNameLst>
                                          <p:attrName>ppt_w</p:attrName>
                                        </p:attrNameLst>
                                      </p:cBhvr>
                                      <p:tavLst>
                                        <p:tav tm="0">
                                          <p:val>
                                            <p:fltVal val="0"/>
                                          </p:val>
                                        </p:tav>
                                        <p:tav tm="100000">
                                          <p:val>
                                            <p:strVal val="#ppt_w"/>
                                          </p:val>
                                        </p:tav>
                                      </p:tavLst>
                                    </p:anim>
                                    <p:anim calcmode="lin" valueType="num">
                                      <p:cBhvr>
                                        <p:cTn id="345" dur="3619" fill="hold"/>
                                        <p:tgtEl>
                                          <p:spTgt spid="80"/>
                                        </p:tgtEl>
                                        <p:attrNameLst>
                                          <p:attrName>ppt_h</p:attrName>
                                        </p:attrNameLst>
                                      </p:cBhvr>
                                      <p:tavLst>
                                        <p:tav tm="0">
                                          <p:val>
                                            <p:fltVal val="0"/>
                                          </p:val>
                                        </p:tav>
                                        <p:tav tm="100000">
                                          <p:val>
                                            <p:strVal val="#ppt_h"/>
                                          </p:val>
                                        </p:tav>
                                      </p:tavLst>
                                    </p:anim>
                                    <p:anim calcmode="lin" valueType="num">
                                      <p:cBhvr>
                                        <p:cTn id="346" dur="3619" fill="hold"/>
                                        <p:tgtEl>
                                          <p:spTgt spid="80"/>
                                        </p:tgtEl>
                                        <p:attrNameLst>
                                          <p:attrName>ppt_x</p:attrName>
                                        </p:attrNameLst>
                                      </p:cBhvr>
                                      <p:tavLst>
                                        <p:tav tm="0">
                                          <p:val>
                                            <p:fltVal val="0.5"/>
                                          </p:val>
                                        </p:tav>
                                        <p:tav tm="100000">
                                          <p:val>
                                            <p:strVal val="#ppt_x"/>
                                          </p:val>
                                        </p:tav>
                                      </p:tavLst>
                                    </p:anim>
                                    <p:anim calcmode="lin" valueType="num">
                                      <p:cBhvr>
                                        <p:cTn id="347" dur="3619" fill="hold"/>
                                        <p:tgtEl>
                                          <p:spTgt spid="80"/>
                                        </p:tgtEl>
                                        <p:attrNameLst>
                                          <p:attrName>ppt_y</p:attrName>
                                        </p:attrNameLst>
                                      </p:cBhvr>
                                      <p:tavLst>
                                        <p:tav tm="0">
                                          <p:val>
                                            <p:fltVal val="0.5"/>
                                          </p:val>
                                        </p:tav>
                                        <p:tav tm="100000">
                                          <p:val>
                                            <p:strVal val="#ppt_y"/>
                                          </p:val>
                                        </p:tav>
                                      </p:tavLst>
                                    </p:anim>
                                  </p:childTnLst>
                                </p:cTn>
                              </p:par>
                              <p:par>
                                <p:cTn id="348" presetID="23" presetClass="entr" presetSubtype="528" repeatCount="indefinite" fill="hold" grpId="0" nodeType="withEffect">
                                  <p:stCondLst>
                                    <p:cond delay="1090"/>
                                  </p:stCondLst>
                                  <p:childTnLst>
                                    <p:set>
                                      <p:cBhvr>
                                        <p:cTn id="349" dur="1" fill="hold">
                                          <p:stCondLst>
                                            <p:cond delay="0"/>
                                          </p:stCondLst>
                                        </p:cTn>
                                        <p:tgtEl>
                                          <p:spTgt spid="81"/>
                                        </p:tgtEl>
                                        <p:attrNameLst>
                                          <p:attrName>style.visibility</p:attrName>
                                        </p:attrNameLst>
                                      </p:cBhvr>
                                      <p:to>
                                        <p:strVal val="visible"/>
                                      </p:to>
                                    </p:set>
                                    <p:anim calcmode="lin" valueType="num">
                                      <p:cBhvr>
                                        <p:cTn id="350" dur="5888" fill="hold"/>
                                        <p:tgtEl>
                                          <p:spTgt spid="81"/>
                                        </p:tgtEl>
                                        <p:attrNameLst>
                                          <p:attrName>ppt_w</p:attrName>
                                        </p:attrNameLst>
                                      </p:cBhvr>
                                      <p:tavLst>
                                        <p:tav tm="0">
                                          <p:val>
                                            <p:fltVal val="0"/>
                                          </p:val>
                                        </p:tav>
                                        <p:tav tm="100000">
                                          <p:val>
                                            <p:strVal val="#ppt_w"/>
                                          </p:val>
                                        </p:tav>
                                      </p:tavLst>
                                    </p:anim>
                                    <p:anim calcmode="lin" valueType="num">
                                      <p:cBhvr>
                                        <p:cTn id="351" dur="5888" fill="hold"/>
                                        <p:tgtEl>
                                          <p:spTgt spid="81"/>
                                        </p:tgtEl>
                                        <p:attrNameLst>
                                          <p:attrName>ppt_h</p:attrName>
                                        </p:attrNameLst>
                                      </p:cBhvr>
                                      <p:tavLst>
                                        <p:tav tm="0">
                                          <p:val>
                                            <p:fltVal val="0"/>
                                          </p:val>
                                        </p:tav>
                                        <p:tav tm="100000">
                                          <p:val>
                                            <p:strVal val="#ppt_h"/>
                                          </p:val>
                                        </p:tav>
                                      </p:tavLst>
                                    </p:anim>
                                    <p:anim calcmode="lin" valueType="num">
                                      <p:cBhvr>
                                        <p:cTn id="352" dur="5888" fill="hold"/>
                                        <p:tgtEl>
                                          <p:spTgt spid="81"/>
                                        </p:tgtEl>
                                        <p:attrNameLst>
                                          <p:attrName>ppt_x</p:attrName>
                                        </p:attrNameLst>
                                      </p:cBhvr>
                                      <p:tavLst>
                                        <p:tav tm="0">
                                          <p:val>
                                            <p:fltVal val="0.5"/>
                                          </p:val>
                                        </p:tav>
                                        <p:tav tm="100000">
                                          <p:val>
                                            <p:strVal val="#ppt_x"/>
                                          </p:val>
                                        </p:tav>
                                      </p:tavLst>
                                    </p:anim>
                                    <p:anim calcmode="lin" valueType="num">
                                      <p:cBhvr>
                                        <p:cTn id="353" dur="5888" fill="hold"/>
                                        <p:tgtEl>
                                          <p:spTgt spid="81"/>
                                        </p:tgtEl>
                                        <p:attrNameLst>
                                          <p:attrName>ppt_y</p:attrName>
                                        </p:attrNameLst>
                                      </p:cBhvr>
                                      <p:tavLst>
                                        <p:tav tm="0">
                                          <p:val>
                                            <p:fltVal val="0.5"/>
                                          </p:val>
                                        </p:tav>
                                        <p:tav tm="100000">
                                          <p:val>
                                            <p:strVal val="#ppt_y"/>
                                          </p:val>
                                        </p:tav>
                                      </p:tavLst>
                                    </p:anim>
                                  </p:childTnLst>
                                </p:cTn>
                              </p:par>
                              <p:par>
                                <p:cTn id="354" presetID="23" presetClass="entr" presetSubtype="528" repeatCount="indefinite" fill="hold" grpId="0" nodeType="withEffect">
                                  <p:stCondLst>
                                    <p:cond delay="2628"/>
                                  </p:stCondLst>
                                  <p:childTnLst>
                                    <p:set>
                                      <p:cBhvr>
                                        <p:cTn id="355" dur="1" fill="hold">
                                          <p:stCondLst>
                                            <p:cond delay="0"/>
                                          </p:stCondLst>
                                        </p:cTn>
                                        <p:tgtEl>
                                          <p:spTgt spid="82"/>
                                        </p:tgtEl>
                                        <p:attrNameLst>
                                          <p:attrName>style.visibility</p:attrName>
                                        </p:attrNameLst>
                                      </p:cBhvr>
                                      <p:to>
                                        <p:strVal val="visible"/>
                                      </p:to>
                                    </p:set>
                                    <p:anim calcmode="lin" valueType="num">
                                      <p:cBhvr>
                                        <p:cTn id="356" dur="5799" fill="hold"/>
                                        <p:tgtEl>
                                          <p:spTgt spid="82"/>
                                        </p:tgtEl>
                                        <p:attrNameLst>
                                          <p:attrName>ppt_w</p:attrName>
                                        </p:attrNameLst>
                                      </p:cBhvr>
                                      <p:tavLst>
                                        <p:tav tm="0">
                                          <p:val>
                                            <p:fltVal val="0"/>
                                          </p:val>
                                        </p:tav>
                                        <p:tav tm="100000">
                                          <p:val>
                                            <p:strVal val="#ppt_w"/>
                                          </p:val>
                                        </p:tav>
                                      </p:tavLst>
                                    </p:anim>
                                    <p:anim calcmode="lin" valueType="num">
                                      <p:cBhvr>
                                        <p:cTn id="357" dur="5799" fill="hold"/>
                                        <p:tgtEl>
                                          <p:spTgt spid="82"/>
                                        </p:tgtEl>
                                        <p:attrNameLst>
                                          <p:attrName>ppt_h</p:attrName>
                                        </p:attrNameLst>
                                      </p:cBhvr>
                                      <p:tavLst>
                                        <p:tav tm="0">
                                          <p:val>
                                            <p:fltVal val="0"/>
                                          </p:val>
                                        </p:tav>
                                        <p:tav tm="100000">
                                          <p:val>
                                            <p:strVal val="#ppt_h"/>
                                          </p:val>
                                        </p:tav>
                                      </p:tavLst>
                                    </p:anim>
                                    <p:anim calcmode="lin" valueType="num">
                                      <p:cBhvr>
                                        <p:cTn id="358" dur="5799" fill="hold"/>
                                        <p:tgtEl>
                                          <p:spTgt spid="82"/>
                                        </p:tgtEl>
                                        <p:attrNameLst>
                                          <p:attrName>ppt_x</p:attrName>
                                        </p:attrNameLst>
                                      </p:cBhvr>
                                      <p:tavLst>
                                        <p:tav tm="0">
                                          <p:val>
                                            <p:fltVal val="0.5"/>
                                          </p:val>
                                        </p:tav>
                                        <p:tav tm="100000">
                                          <p:val>
                                            <p:strVal val="#ppt_x"/>
                                          </p:val>
                                        </p:tav>
                                      </p:tavLst>
                                    </p:anim>
                                    <p:anim calcmode="lin" valueType="num">
                                      <p:cBhvr>
                                        <p:cTn id="359" dur="5799" fill="hold"/>
                                        <p:tgtEl>
                                          <p:spTgt spid="82"/>
                                        </p:tgtEl>
                                        <p:attrNameLst>
                                          <p:attrName>ppt_y</p:attrName>
                                        </p:attrNameLst>
                                      </p:cBhvr>
                                      <p:tavLst>
                                        <p:tav tm="0">
                                          <p:val>
                                            <p:fltVal val="0.5"/>
                                          </p:val>
                                        </p:tav>
                                        <p:tav tm="100000">
                                          <p:val>
                                            <p:strVal val="#ppt_y"/>
                                          </p:val>
                                        </p:tav>
                                      </p:tavLst>
                                    </p:anim>
                                  </p:childTnLst>
                                </p:cTn>
                              </p:par>
                              <p:par>
                                <p:cTn id="360" presetID="23" presetClass="entr" presetSubtype="528" repeatCount="indefinite" fill="hold" grpId="0" nodeType="withEffect">
                                  <p:stCondLst>
                                    <p:cond delay="1434"/>
                                  </p:stCondLst>
                                  <p:childTnLst>
                                    <p:set>
                                      <p:cBhvr>
                                        <p:cTn id="361" dur="1" fill="hold">
                                          <p:stCondLst>
                                            <p:cond delay="0"/>
                                          </p:stCondLst>
                                        </p:cTn>
                                        <p:tgtEl>
                                          <p:spTgt spid="83"/>
                                        </p:tgtEl>
                                        <p:attrNameLst>
                                          <p:attrName>style.visibility</p:attrName>
                                        </p:attrNameLst>
                                      </p:cBhvr>
                                      <p:to>
                                        <p:strVal val="visible"/>
                                      </p:to>
                                    </p:set>
                                    <p:anim calcmode="lin" valueType="num">
                                      <p:cBhvr>
                                        <p:cTn id="362" dur="5978" fill="hold"/>
                                        <p:tgtEl>
                                          <p:spTgt spid="83"/>
                                        </p:tgtEl>
                                        <p:attrNameLst>
                                          <p:attrName>ppt_w</p:attrName>
                                        </p:attrNameLst>
                                      </p:cBhvr>
                                      <p:tavLst>
                                        <p:tav tm="0">
                                          <p:val>
                                            <p:fltVal val="0"/>
                                          </p:val>
                                        </p:tav>
                                        <p:tav tm="100000">
                                          <p:val>
                                            <p:strVal val="#ppt_w"/>
                                          </p:val>
                                        </p:tav>
                                      </p:tavLst>
                                    </p:anim>
                                    <p:anim calcmode="lin" valueType="num">
                                      <p:cBhvr>
                                        <p:cTn id="363" dur="5978" fill="hold"/>
                                        <p:tgtEl>
                                          <p:spTgt spid="83"/>
                                        </p:tgtEl>
                                        <p:attrNameLst>
                                          <p:attrName>ppt_h</p:attrName>
                                        </p:attrNameLst>
                                      </p:cBhvr>
                                      <p:tavLst>
                                        <p:tav tm="0">
                                          <p:val>
                                            <p:fltVal val="0"/>
                                          </p:val>
                                        </p:tav>
                                        <p:tav tm="100000">
                                          <p:val>
                                            <p:strVal val="#ppt_h"/>
                                          </p:val>
                                        </p:tav>
                                      </p:tavLst>
                                    </p:anim>
                                    <p:anim calcmode="lin" valueType="num">
                                      <p:cBhvr>
                                        <p:cTn id="364" dur="5978" fill="hold"/>
                                        <p:tgtEl>
                                          <p:spTgt spid="83"/>
                                        </p:tgtEl>
                                        <p:attrNameLst>
                                          <p:attrName>ppt_x</p:attrName>
                                        </p:attrNameLst>
                                      </p:cBhvr>
                                      <p:tavLst>
                                        <p:tav tm="0">
                                          <p:val>
                                            <p:fltVal val="0.5"/>
                                          </p:val>
                                        </p:tav>
                                        <p:tav tm="100000">
                                          <p:val>
                                            <p:strVal val="#ppt_x"/>
                                          </p:val>
                                        </p:tav>
                                      </p:tavLst>
                                    </p:anim>
                                    <p:anim calcmode="lin" valueType="num">
                                      <p:cBhvr>
                                        <p:cTn id="365" dur="5978" fill="hold"/>
                                        <p:tgtEl>
                                          <p:spTgt spid="83"/>
                                        </p:tgtEl>
                                        <p:attrNameLst>
                                          <p:attrName>ppt_y</p:attrName>
                                        </p:attrNameLst>
                                      </p:cBhvr>
                                      <p:tavLst>
                                        <p:tav tm="0">
                                          <p:val>
                                            <p:fltVal val="0.5"/>
                                          </p:val>
                                        </p:tav>
                                        <p:tav tm="100000">
                                          <p:val>
                                            <p:strVal val="#ppt_y"/>
                                          </p:val>
                                        </p:tav>
                                      </p:tavLst>
                                    </p:anim>
                                  </p:childTnLst>
                                </p:cTn>
                              </p:par>
                              <p:par>
                                <p:cTn id="366" presetID="23" presetClass="entr" presetSubtype="528" repeatCount="indefinite" fill="hold" grpId="0" nodeType="withEffect">
                                  <p:stCondLst>
                                    <p:cond delay="572"/>
                                  </p:stCondLst>
                                  <p:childTnLst>
                                    <p:set>
                                      <p:cBhvr>
                                        <p:cTn id="367" dur="1" fill="hold">
                                          <p:stCondLst>
                                            <p:cond delay="0"/>
                                          </p:stCondLst>
                                        </p:cTn>
                                        <p:tgtEl>
                                          <p:spTgt spid="84"/>
                                        </p:tgtEl>
                                        <p:attrNameLst>
                                          <p:attrName>style.visibility</p:attrName>
                                        </p:attrNameLst>
                                      </p:cBhvr>
                                      <p:to>
                                        <p:strVal val="visible"/>
                                      </p:to>
                                    </p:set>
                                    <p:anim calcmode="lin" valueType="num">
                                      <p:cBhvr>
                                        <p:cTn id="368" dur="5519" fill="hold"/>
                                        <p:tgtEl>
                                          <p:spTgt spid="84"/>
                                        </p:tgtEl>
                                        <p:attrNameLst>
                                          <p:attrName>ppt_w</p:attrName>
                                        </p:attrNameLst>
                                      </p:cBhvr>
                                      <p:tavLst>
                                        <p:tav tm="0">
                                          <p:val>
                                            <p:fltVal val="0"/>
                                          </p:val>
                                        </p:tav>
                                        <p:tav tm="100000">
                                          <p:val>
                                            <p:strVal val="#ppt_w"/>
                                          </p:val>
                                        </p:tav>
                                      </p:tavLst>
                                    </p:anim>
                                    <p:anim calcmode="lin" valueType="num">
                                      <p:cBhvr>
                                        <p:cTn id="369" dur="5519" fill="hold"/>
                                        <p:tgtEl>
                                          <p:spTgt spid="84"/>
                                        </p:tgtEl>
                                        <p:attrNameLst>
                                          <p:attrName>ppt_h</p:attrName>
                                        </p:attrNameLst>
                                      </p:cBhvr>
                                      <p:tavLst>
                                        <p:tav tm="0">
                                          <p:val>
                                            <p:fltVal val="0"/>
                                          </p:val>
                                        </p:tav>
                                        <p:tav tm="100000">
                                          <p:val>
                                            <p:strVal val="#ppt_h"/>
                                          </p:val>
                                        </p:tav>
                                      </p:tavLst>
                                    </p:anim>
                                    <p:anim calcmode="lin" valueType="num">
                                      <p:cBhvr>
                                        <p:cTn id="370" dur="5519" fill="hold"/>
                                        <p:tgtEl>
                                          <p:spTgt spid="84"/>
                                        </p:tgtEl>
                                        <p:attrNameLst>
                                          <p:attrName>ppt_x</p:attrName>
                                        </p:attrNameLst>
                                      </p:cBhvr>
                                      <p:tavLst>
                                        <p:tav tm="0">
                                          <p:val>
                                            <p:fltVal val="0.5"/>
                                          </p:val>
                                        </p:tav>
                                        <p:tav tm="100000">
                                          <p:val>
                                            <p:strVal val="#ppt_x"/>
                                          </p:val>
                                        </p:tav>
                                      </p:tavLst>
                                    </p:anim>
                                    <p:anim calcmode="lin" valueType="num">
                                      <p:cBhvr>
                                        <p:cTn id="371" dur="5519" fill="hold"/>
                                        <p:tgtEl>
                                          <p:spTgt spid="84"/>
                                        </p:tgtEl>
                                        <p:attrNameLst>
                                          <p:attrName>ppt_y</p:attrName>
                                        </p:attrNameLst>
                                      </p:cBhvr>
                                      <p:tavLst>
                                        <p:tav tm="0">
                                          <p:val>
                                            <p:fltVal val="0.5"/>
                                          </p:val>
                                        </p:tav>
                                        <p:tav tm="100000">
                                          <p:val>
                                            <p:strVal val="#ppt_y"/>
                                          </p:val>
                                        </p:tav>
                                      </p:tavLst>
                                    </p:anim>
                                  </p:childTnLst>
                                </p:cTn>
                              </p:par>
                              <p:par>
                                <p:cTn id="372" presetID="23" presetClass="entr" presetSubtype="528" repeatCount="indefinite" fill="hold" grpId="0" nodeType="withEffect">
                                  <p:stCondLst>
                                    <p:cond delay="2052"/>
                                  </p:stCondLst>
                                  <p:childTnLst>
                                    <p:set>
                                      <p:cBhvr>
                                        <p:cTn id="373" dur="1" fill="hold">
                                          <p:stCondLst>
                                            <p:cond delay="0"/>
                                          </p:stCondLst>
                                        </p:cTn>
                                        <p:tgtEl>
                                          <p:spTgt spid="85"/>
                                        </p:tgtEl>
                                        <p:attrNameLst>
                                          <p:attrName>style.visibility</p:attrName>
                                        </p:attrNameLst>
                                      </p:cBhvr>
                                      <p:to>
                                        <p:strVal val="visible"/>
                                      </p:to>
                                    </p:set>
                                    <p:anim calcmode="lin" valueType="num">
                                      <p:cBhvr>
                                        <p:cTn id="374" dur="4228" fill="hold"/>
                                        <p:tgtEl>
                                          <p:spTgt spid="85"/>
                                        </p:tgtEl>
                                        <p:attrNameLst>
                                          <p:attrName>ppt_w</p:attrName>
                                        </p:attrNameLst>
                                      </p:cBhvr>
                                      <p:tavLst>
                                        <p:tav tm="0">
                                          <p:val>
                                            <p:fltVal val="0"/>
                                          </p:val>
                                        </p:tav>
                                        <p:tav tm="100000">
                                          <p:val>
                                            <p:strVal val="#ppt_w"/>
                                          </p:val>
                                        </p:tav>
                                      </p:tavLst>
                                    </p:anim>
                                    <p:anim calcmode="lin" valueType="num">
                                      <p:cBhvr>
                                        <p:cTn id="375" dur="4228" fill="hold"/>
                                        <p:tgtEl>
                                          <p:spTgt spid="85"/>
                                        </p:tgtEl>
                                        <p:attrNameLst>
                                          <p:attrName>ppt_h</p:attrName>
                                        </p:attrNameLst>
                                      </p:cBhvr>
                                      <p:tavLst>
                                        <p:tav tm="0">
                                          <p:val>
                                            <p:fltVal val="0"/>
                                          </p:val>
                                        </p:tav>
                                        <p:tav tm="100000">
                                          <p:val>
                                            <p:strVal val="#ppt_h"/>
                                          </p:val>
                                        </p:tav>
                                      </p:tavLst>
                                    </p:anim>
                                    <p:anim calcmode="lin" valueType="num">
                                      <p:cBhvr>
                                        <p:cTn id="376" dur="4228" fill="hold"/>
                                        <p:tgtEl>
                                          <p:spTgt spid="85"/>
                                        </p:tgtEl>
                                        <p:attrNameLst>
                                          <p:attrName>ppt_x</p:attrName>
                                        </p:attrNameLst>
                                      </p:cBhvr>
                                      <p:tavLst>
                                        <p:tav tm="0">
                                          <p:val>
                                            <p:fltVal val="0.5"/>
                                          </p:val>
                                        </p:tav>
                                        <p:tav tm="100000">
                                          <p:val>
                                            <p:strVal val="#ppt_x"/>
                                          </p:val>
                                        </p:tav>
                                      </p:tavLst>
                                    </p:anim>
                                    <p:anim calcmode="lin" valueType="num">
                                      <p:cBhvr>
                                        <p:cTn id="377" dur="4228" fill="hold"/>
                                        <p:tgtEl>
                                          <p:spTgt spid="85"/>
                                        </p:tgtEl>
                                        <p:attrNameLst>
                                          <p:attrName>ppt_y</p:attrName>
                                        </p:attrNameLst>
                                      </p:cBhvr>
                                      <p:tavLst>
                                        <p:tav tm="0">
                                          <p:val>
                                            <p:fltVal val="0.5"/>
                                          </p:val>
                                        </p:tav>
                                        <p:tav tm="100000">
                                          <p:val>
                                            <p:strVal val="#ppt_y"/>
                                          </p:val>
                                        </p:tav>
                                      </p:tavLst>
                                    </p:anim>
                                  </p:childTnLst>
                                </p:cTn>
                              </p:par>
                              <p:par>
                                <p:cTn id="378" presetID="23" presetClass="entr" presetSubtype="528" repeatCount="indefinite" fill="hold" grpId="0" nodeType="withEffect">
                                  <p:stCondLst>
                                    <p:cond delay="2242"/>
                                  </p:stCondLst>
                                  <p:childTnLst>
                                    <p:set>
                                      <p:cBhvr>
                                        <p:cTn id="379" dur="1" fill="hold">
                                          <p:stCondLst>
                                            <p:cond delay="0"/>
                                          </p:stCondLst>
                                        </p:cTn>
                                        <p:tgtEl>
                                          <p:spTgt spid="86"/>
                                        </p:tgtEl>
                                        <p:attrNameLst>
                                          <p:attrName>style.visibility</p:attrName>
                                        </p:attrNameLst>
                                      </p:cBhvr>
                                      <p:to>
                                        <p:strVal val="visible"/>
                                      </p:to>
                                    </p:set>
                                    <p:anim calcmode="lin" valueType="num">
                                      <p:cBhvr>
                                        <p:cTn id="380" dur="5416" fill="hold"/>
                                        <p:tgtEl>
                                          <p:spTgt spid="86"/>
                                        </p:tgtEl>
                                        <p:attrNameLst>
                                          <p:attrName>ppt_w</p:attrName>
                                        </p:attrNameLst>
                                      </p:cBhvr>
                                      <p:tavLst>
                                        <p:tav tm="0">
                                          <p:val>
                                            <p:fltVal val="0"/>
                                          </p:val>
                                        </p:tav>
                                        <p:tav tm="100000">
                                          <p:val>
                                            <p:strVal val="#ppt_w"/>
                                          </p:val>
                                        </p:tav>
                                      </p:tavLst>
                                    </p:anim>
                                    <p:anim calcmode="lin" valueType="num">
                                      <p:cBhvr>
                                        <p:cTn id="381" dur="5416" fill="hold"/>
                                        <p:tgtEl>
                                          <p:spTgt spid="86"/>
                                        </p:tgtEl>
                                        <p:attrNameLst>
                                          <p:attrName>ppt_h</p:attrName>
                                        </p:attrNameLst>
                                      </p:cBhvr>
                                      <p:tavLst>
                                        <p:tav tm="0">
                                          <p:val>
                                            <p:fltVal val="0"/>
                                          </p:val>
                                        </p:tav>
                                        <p:tav tm="100000">
                                          <p:val>
                                            <p:strVal val="#ppt_h"/>
                                          </p:val>
                                        </p:tav>
                                      </p:tavLst>
                                    </p:anim>
                                    <p:anim calcmode="lin" valueType="num">
                                      <p:cBhvr>
                                        <p:cTn id="382" dur="5416" fill="hold"/>
                                        <p:tgtEl>
                                          <p:spTgt spid="86"/>
                                        </p:tgtEl>
                                        <p:attrNameLst>
                                          <p:attrName>ppt_x</p:attrName>
                                        </p:attrNameLst>
                                      </p:cBhvr>
                                      <p:tavLst>
                                        <p:tav tm="0">
                                          <p:val>
                                            <p:fltVal val="0.5"/>
                                          </p:val>
                                        </p:tav>
                                        <p:tav tm="100000">
                                          <p:val>
                                            <p:strVal val="#ppt_x"/>
                                          </p:val>
                                        </p:tav>
                                      </p:tavLst>
                                    </p:anim>
                                    <p:anim calcmode="lin" valueType="num">
                                      <p:cBhvr>
                                        <p:cTn id="383" dur="5416" fill="hold"/>
                                        <p:tgtEl>
                                          <p:spTgt spid="86"/>
                                        </p:tgtEl>
                                        <p:attrNameLst>
                                          <p:attrName>ppt_y</p:attrName>
                                        </p:attrNameLst>
                                      </p:cBhvr>
                                      <p:tavLst>
                                        <p:tav tm="0">
                                          <p:val>
                                            <p:fltVal val="0.5"/>
                                          </p:val>
                                        </p:tav>
                                        <p:tav tm="100000">
                                          <p:val>
                                            <p:strVal val="#ppt_y"/>
                                          </p:val>
                                        </p:tav>
                                      </p:tavLst>
                                    </p:anim>
                                  </p:childTnLst>
                                </p:cTn>
                              </p:par>
                              <p:par>
                                <p:cTn id="384" presetID="10" presetClass="entr" presetSubtype="0" fill="hold" grpId="0" nodeType="withEffect">
                                  <p:stCondLst>
                                    <p:cond delay="2242"/>
                                  </p:stCondLst>
                                  <p:childTnLst>
                                    <p:set>
                                      <p:cBhvr>
                                        <p:cTn id="385" dur="1" fill="hold">
                                          <p:stCondLst>
                                            <p:cond delay="0"/>
                                          </p:stCondLst>
                                        </p:cTn>
                                        <p:tgtEl>
                                          <p:spTgt spid="90"/>
                                        </p:tgtEl>
                                        <p:attrNameLst>
                                          <p:attrName>style.visibility</p:attrName>
                                        </p:attrNameLst>
                                      </p:cBhvr>
                                      <p:to>
                                        <p:strVal val="visible"/>
                                      </p:to>
                                    </p:set>
                                    <p:animEffect transition="in" filter="fade">
                                      <p:cBhvr>
                                        <p:cTn id="386" dur="500"/>
                                        <p:tgtEl>
                                          <p:spTgt spid="90"/>
                                        </p:tgtEl>
                                      </p:cBhvr>
                                    </p:animEffect>
                                  </p:childTnLst>
                                </p:cTn>
                              </p:par>
                              <p:par>
                                <p:cTn id="387" presetID="22" presetClass="entr" presetSubtype="8" fill="hold" nodeType="withEffect">
                                  <p:stCondLst>
                                    <p:cond delay="2750"/>
                                  </p:stCondLst>
                                  <p:childTnLst>
                                    <p:set>
                                      <p:cBhvr>
                                        <p:cTn id="388" dur="1" fill="hold">
                                          <p:stCondLst>
                                            <p:cond delay="0"/>
                                          </p:stCondLst>
                                        </p:cTn>
                                        <p:tgtEl>
                                          <p:spTgt spid="91"/>
                                        </p:tgtEl>
                                        <p:attrNameLst>
                                          <p:attrName>style.visibility</p:attrName>
                                        </p:attrNameLst>
                                      </p:cBhvr>
                                      <p:to>
                                        <p:strVal val="visible"/>
                                      </p:to>
                                    </p:set>
                                    <p:animEffect transition="in" filter="wipe(left)">
                                      <p:cBhvr>
                                        <p:cTn id="389" dur="500"/>
                                        <p:tgtEl>
                                          <p:spTgt spid="91"/>
                                        </p:tgtEl>
                                      </p:cBhvr>
                                    </p:animEffect>
                                  </p:childTnLst>
                                </p:cTn>
                              </p:par>
                              <p:par>
                                <p:cTn id="390" presetID="22" presetClass="entr" presetSubtype="2" fill="hold" nodeType="withEffect">
                                  <p:stCondLst>
                                    <p:cond delay="2750"/>
                                  </p:stCondLst>
                                  <p:childTnLst>
                                    <p:set>
                                      <p:cBhvr>
                                        <p:cTn id="391" dur="1" fill="hold">
                                          <p:stCondLst>
                                            <p:cond delay="0"/>
                                          </p:stCondLst>
                                        </p:cTn>
                                        <p:tgtEl>
                                          <p:spTgt spid="89"/>
                                        </p:tgtEl>
                                        <p:attrNameLst>
                                          <p:attrName>style.visibility</p:attrName>
                                        </p:attrNameLst>
                                      </p:cBhvr>
                                      <p:to>
                                        <p:strVal val="visible"/>
                                      </p:to>
                                    </p:set>
                                    <p:animEffect transition="in" filter="wipe(right)">
                                      <p:cBhvr>
                                        <p:cTn id="392" dur="500"/>
                                        <p:tgtEl>
                                          <p:spTgt spid="89"/>
                                        </p:tgtEl>
                                      </p:cBhvr>
                                    </p:animEffect>
                                  </p:childTnLst>
                                </p:cTn>
                              </p:par>
                              <p:par>
                                <p:cTn id="393" presetID="16" presetClass="entr" presetSubtype="37" fill="hold" nodeType="withEffect">
                                  <p:stCondLst>
                                    <p:cond delay="2750"/>
                                  </p:stCondLst>
                                  <p:childTnLst>
                                    <p:set>
                                      <p:cBhvr>
                                        <p:cTn id="394" dur="1" fill="hold">
                                          <p:stCondLst>
                                            <p:cond delay="0"/>
                                          </p:stCondLst>
                                        </p:cTn>
                                        <p:tgtEl>
                                          <p:spTgt spid="92"/>
                                        </p:tgtEl>
                                        <p:attrNameLst>
                                          <p:attrName>style.visibility</p:attrName>
                                        </p:attrNameLst>
                                      </p:cBhvr>
                                      <p:to>
                                        <p:strVal val="visible"/>
                                      </p:to>
                                    </p:set>
                                    <p:animEffect transition="in" filter="barn(outVertical)">
                                      <p:cBhvr>
                                        <p:cTn id="395" dur="500"/>
                                        <p:tgtEl>
                                          <p:spTgt spid="92"/>
                                        </p:tgtEl>
                                      </p:cBhvr>
                                    </p:animEffect>
                                  </p:childTnLst>
                                </p:cTn>
                              </p:par>
                              <p:par>
                                <p:cTn id="396" presetID="2" presetClass="entr" presetSubtype="8" fill="hold" grpId="0" nodeType="withEffect">
                                  <p:stCondLst>
                                    <p:cond delay="3250"/>
                                  </p:stCondLst>
                                  <p:childTnLst>
                                    <p:set>
                                      <p:cBhvr>
                                        <p:cTn id="397" dur="1" fill="hold">
                                          <p:stCondLst>
                                            <p:cond delay="0"/>
                                          </p:stCondLst>
                                        </p:cTn>
                                        <p:tgtEl>
                                          <p:spTgt spid="88"/>
                                        </p:tgtEl>
                                        <p:attrNameLst>
                                          <p:attrName>style.visibility</p:attrName>
                                        </p:attrNameLst>
                                      </p:cBhvr>
                                      <p:to>
                                        <p:strVal val="visible"/>
                                      </p:to>
                                    </p:set>
                                    <p:anim calcmode="lin" valueType="num">
                                      <p:cBhvr additive="base">
                                        <p:cTn id="398" dur="500" fill="hold"/>
                                        <p:tgtEl>
                                          <p:spTgt spid="88"/>
                                        </p:tgtEl>
                                        <p:attrNameLst>
                                          <p:attrName>ppt_x</p:attrName>
                                        </p:attrNameLst>
                                      </p:cBhvr>
                                      <p:tavLst>
                                        <p:tav tm="0">
                                          <p:val>
                                            <p:strVal val="0-#ppt_w/2"/>
                                          </p:val>
                                        </p:tav>
                                        <p:tav tm="100000">
                                          <p:val>
                                            <p:strVal val="#ppt_x"/>
                                          </p:val>
                                        </p:tav>
                                      </p:tavLst>
                                    </p:anim>
                                    <p:anim calcmode="lin" valueType="num">
                                      <p:cBhvr additive="base">
                                        <p:cTn id="399"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4"/>
          <p:cNvSpPr/>
          <p:nvPr/>
        </p:nvSpPr>
        <p:spPr>
          <a:xfrm rot="10190714">
            <a:off x="4926682" y="2447832"/>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8" name="组合 7"/>
          <p:cNvGrpSpPr/>
          <p:nvPr/>
        </p:nvGrpSpPr>
        <p:grpSpPr>
          <a:xfrm rot="11594412">
            <a:off x="7188883" y="2916304"/>
            <a:ext cx="1012733" cy="1315777"/>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1" name="椭圆 34"/>
          <p:cNvSpPr/>
          <p:nvPr/>
        </p:nvSpPr>
        <p:spPr>
          <a:xfrm rot="13009338">
            <a:off x="8266484" y="4804701"/>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2" name="组合 11"/>
          <p:cNvGrpSpPr/>
          <p:nvPr/>
        </p:nvGrpSpPr>
        <p:grpSpPr>
          <a:xfrm rot="9469324">
            <a:off x="3225767" y="3146644"/>
            <a:ext cx="1012733" cy="1315777"/>
            <a:chOff x="4020870" y="2194485"/>
            <a:chExt cx="1102258" cy="1432090"/>
          </a:xfrm>
          <a:effectLst>
            <a:outerShdw blurRad="444500" dist="254000" dir="8100000" algn="tr" rotWithShape="0">
              <a:prstClr val="black">
                <a:alpha val="50000"/>
              </a:prstClr>
            </a:outerShdw>
          </a:effectLst>
        </p:grpSpPr>
        <p:sp>
          <p:nvSpPr>
            <p:cNvPr id="1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5" name="椭圆 34"/>
          <p:cNvSpPr/>
          <p:nvPr/>
        </p:nvSpPr>
        <p:spPr>
          <a:xfrm rot="8068240">
            <a:off x="2227715" y="4703083"/>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6" name="组合 15"/>
          <p:cNvGrpSpPr/>
          <p:nvPr/>
        </p:nvGrpSpPr>
        <p:grpSpPr>
          <a:xfrm>
            <a:off x="4876728" y="4313445"/>
            <a:ext cx="2248285" cy="2147427"/>
            <a:chOff x="3851771" y="1163107"/>
            <a:chExt cx="1466301" cy="1402358"/>
          </a:xfrm>
        </p:grpSpPr>
        <p:grpSp>
          <p:nvGrpSpPr>
            <p:cNvPr id="17" name="组合 16"/>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椭圆 19"/>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8" name="TextBox 26"/>
            <p:cNvSpPr txBox="1"/>
            <p:nvPr/>
          </p:nvSpPr>
          <p:spPr>
            <a:xfrm>
              <a:off x="3877688" y="1684645"/>
              <a:ext cx="1440384" cy="3241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400" normalizeH="0" baseline="0" noProof="0">
                  <a:ln>
                    <a:noFill/>
                  </a:ln>
                  <a:solidFill>
                    <a:srgbClr val="2FA598"/>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TOANGtea</a:t>
              </a:r>
              <a:endParaRPr kumimoji="0" lang="zh-CN" altLang="en-US" sz="2000" b="1" i="0" u="none" strike="noStrike" kern="1200" cap="none" spc="400" normalizeH="0" baseline="0" noProof="0" dirty="0">
                <a:ln>
                  <a:noFill/>
                </a:ln>
                <a:solidFill>
                  <a:srgbClr val="2FA59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1" name="TextBox 33"/>
          <p:cNvSpPr txBox="1"/>
          <p:nvPr/>
        </p:nvSpPr>
        <p:spPr>
          <a:xfrm>
            <a:off x="2476514" y="5156201"/>
            <a:ext cx="609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 name="TextBox 40"/>
          <p:cNvSpPr txBox="1"/>
          <p:nvPr/>
        </p:nvSpPr>
        <p:spPr>
          <a:xfrm>
            <a:off x="390439" y="4039388"/>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solidFill>
                  <a:prstClr val="white"/>
                </a:solidFill>
                <a:latin typeface="Arial" panose="020B0604020202020204" pitchFamily="34" charset="0"/>
                <a:ea typeface="微软雅黑" panose="020B0503020204020204" pitchFamily="34" charset="-122"/>
                <a:sym typeface="Arial" panose="020B0604020202020204" pitchFamily="34" charset="0"/>
              </a:rPr>
              <a:t>Bùi Tiến Bắc</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41"/>
          <p:cNvSpPr txBox="1"/>
          <p:nvPr/>
        </p:nvSpPr>
        <p:spPr>
          <a:xfrm>
            <a:off x="1094127" y="2631731"/>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noProof="0">
                <a:solidFill>
                  <a:prstClr val="white"/>
                </a:solidFill>
                <a:latin typeface="Arial" panose="020B0604020202020204" pitchFamily="34" charset="0"/>
                <a:ea typeface="微软雅黑" panose="020B0503020204020204" pitchFamily="34" charset="-122"/>
                <a:sym typeface="Arial" panose="020B0604020202020204" pitchFamily="34" charset="0"/>
              </a:rPr>
              <a:t>Đỗ Xuân Cảnh</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2"/>
          <p:cNvSpPr txBox="1"/>
          <p:nvPr/>
        </p:nvSpPr>
        <p:spPr>
          <a:xfrm>
            <a:off x="4285529" y="1585663"/>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Lê</a:t>
            </a:r>
            <a:r>
              <a:rPr kumimoji="0" lang="en-US" altLang="zh-CN" b="1" i="0" u="none" strike="noStrike" kern="1200" cap="none" spc="0" normalizeH="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Quang Duy</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TextBox 43"/>
          <p:cNvSpPr txBox="1"/>
          <p:nvPr/>
        </p:nvSpPr>
        <p:spPr>
          <a:xfrm>
            <a:off x="7775028" y="2140708"/>
            <a:ext cx="2084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solidFill>
                  <a:prstClr val="white"/>
                </a:solidFill>
                <a:latin typeface="Arial" panose="020B0604020202020204" pitchFamily="34" charset="0"/>
                <a:ea typeface="微软雅黑" panose="020B0503020204020204" pitchFamily="34" charset="-122"/>
                <a:sym typeface="Arial" panose="020B0604020202020204" pitchFamily="34" charset="0"/>
              </a:rPr>
              <a:t>Lê Quang Thọ (Trưởng nhóm)</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46"/>
          <p:cNvSpPr txBox="1"/>
          <p:nvPr/>
        </p:nvSpPr>
        <p:spPr>
          <a:xfrm>
            <a:off x="9214481" y="4313445"/>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Vũ</a:t>
            </a:r>
            <a:r>
              <a:rPr kumimoji="0" lang="en-US" altLang="zh-CN" b="1" i="0" u="none" strike="noStrike" kern="1200" cap="none" spc="0" normalizeH="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Quang Thiện</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文本框 35"/>
          <p:cNvSpPr txBox="1"/>
          <p:nvPr/>
        </p:nvSpPr>
        <p:spPr>
          <a:xfrm>
            <a:off x="13425201" y="7905750"/>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延迟符</a:t>
            </a:r>
          </a:p>
        </p:txBody>
      </p:sp>
    </p:spTree>
    <p:extLst>
      <p:ext uri="{BB962C8B-B14F-4D97-AF65-F5344CB8AC3E}">
        <p14:creationId xmlns:p14="http://schemas.microsoft.com/office/powerpoint/2010/main" val="738814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4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0000">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14:bounceEnd="40000">
                                          <p:cBhvr additive="base">
                                            <p:cTn id="12"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0000">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14:bounceEnd="40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14:presetBounceEnd="40000">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14:bounceEnd="40000">
                                          <p:cBhvr additive="base">
                                            <p:cTn id="20" dur="5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1" fill="hold" grpId="0" nodeType="withEffect" p14:presetBounceEnd="40000">
                                      <p:stCondLst>
                                        <p:cond delay="900"/>
                                      </p:stCondLst>
                                      <p:childTnLst>
                                        <p:set>
                                          <p:cBhvr>
                                            <p:cTn id="23" dur="1" fill="hold">
                                              <p:stCondLst>
                                                <p:cond delay="0"/>
                                              </p:stCondLst>
                                            </p:cTn>
                                            <p:tgtEl>
                                              <p:spTgt spid="11"/>
                                            </p:tgtEl>
                                            <p:attrNameLst>
                                              <p:attrName>style.visibility</p:attrName>
                                            </p:attrNameLst>
                                          </p:cBhvr>
                                          <p:to>
                                            <p:strVal val="visible"/>
                                          </p:to>
                                        </p:set>
                                        <p:anim calcmode="lin" valueType="num" p14:bounceEnd="40000">
                                          <p:cBhvr additive="base">
                                            <p:cTn id="24"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2" fill="hold" nodeType="withEffect" p14:presetBounceEnd="40000">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14:bounceEnd="4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900"/>
                                </p:stCondLst>
                                <p:childTnLst>
                                  <p:par>
                                    <p:cTn id="31" presetID="1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300"/>
                                            <p:tgtEl>
                                              <p:spTgt spid="28"/>
                                            </p:tgtEl>
                                            <p:attrNameLst>
                                              <p:attrName>ppt_x</p:attrName>
                                            </p:attrNameLst>
                                          </p:cBhvr>
                                          <p:tavLst>
                                            <p:tav tm="0">
                                              <p:val>
                                                <p:strVal val="#ppt_x-#ppt_w*1.125000"/>
                                              </p:val>
                                            </p:tav>
                                            <p:tav tm="100000">
                                              <p:val>
                                                <p:strVal val="#ppt_x"/>
                                              </p:val>
                                            </p:tav>
                                          </p:tavLst>
                                        </p:anim>
                                        <p:animEffect transition="in" filter="wipe(right)">
                                          <p:cBhvr>
                                            <p:cTn id="34" dur="300"/>
                                            <p:tgtEl>
                                              <p:spTgt spid="28"/>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300"/>
                                            <p:tgtEl>
                                              <p:spTgt spid="29"/>
                                            </p:tgtEl>
                                            <p:attrNameLst>
                                              <p:attrName>ppt_x</p:attrName>
                                            </p:attrNameLst>
                                          </p:cBhvr>
                                          <p:tavLst>
                                            <p:tav tm="0">
                                              <p:val>
                                                <p:strVal val="#ppt_x-#ppt_w*1.125000"/>
                                              </p:val>
                                            </p:tav>
                                            <p:tav tm="100000">
                                              <p:val>
                                                <p:strVal val="#ppt_x"/>
                                              </p:val>
                                            </p:tav>
                                          </p:tavLst>
                                        </p:anim>
                                        <p:animEffect transition="in" filter="wipe(right)">
                                          <p:cBhvr>
                                            <p:cTn id="38" dur="300"/>
                                            <p:tgtEl>
                                              <p:spTgt spid="29"/>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300"/>
                                            <p:tgtEl>
                                              <p:spTgt spid="30"/>
                                            </p:tgtEl>
                                            <p:attrNameLst>
                                              <p:attrName>ppt_x</p:attrName>
                                            </p:attrNameLst>
                                          </p:cBhvr>
                                          <p:tavLst>
                                            <p:tav tm="0">
                                              <p:val>
                                                <p:strVal val="#ppt_x-#ppt_w*1.125000"/>
                                              </p:val>
                                            </p:tav>
                                            <p:tav tm="100000">
                                              <p:val>
                                                <p:strVal val="#ppt_x"/>
                                              </p:val>
                                            </p:tav>
                                          </p:tavLst>
                                        </p:anim>
                                        <p:animEffect transition="in" filter="wipe(right)">
                                          <p:cBhvr>
                                            <p:cTn id="42" dur="300"/>
                                            <p:tgtEl>
                                              <p:spTgt spid="30"/>
                                            </p:tgtEl>
                                          </p:cBhvr>
                                        </p:animEffect>
                                      </p:childTnLst>
                                    </p:cTn>
                                  </p:par>
                                  <p:par>
                                    <p:cTn id="43" presetID="12" presetClass="entr" presetSubtype="8" fill="hold" grpId="0" nodeType="withEffect">
                                      <p:stCondLst>
                                        <p:cond delay="2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300"/>
                                            <p:tgtEl>
                                              <p:spTgt spid="31"/>
                                            </p:tgtEl>
                                            <p:attrNameLst>
                                              <p:attrName>ppt_x</p:attrName>
                                            </p:attrNameLst>
                                          </p:cBhvr>
                                          <p:tavLst>
                                            <p:tav tm="0">
                                              <p:val>
                                                <p:strVal val="#ppt_x-#ppt_w*1.125000"/>
                                              </p:val>
                                            </p:tav>
                                            <p:tav tm="100000">
                                              <p:val>
                                                <p:strVal val="#ppt_x"/>
                                              </p:val>
                                            </p:tav>
                                          </p:tavLst>
                                        </p:anim>
                                        <p:animEffect transition="in" filter="wipe(right)">
                                          <p:cBhvr>
                                            <p:cTn id="46" dur="300"/>
                                            <p:tgtEl>
                                              <p:spTgt spid="31"/>
                                            </p:tgtEl>
                                          </p:cBhvr>
                                        </p:animEffect>
                                      </p:childTnLst>
                                    </p:cTn>
                                  </p:par>
                                  <p:par>
                                    <p:cTn id="47" presetID="12" presetClass="entr" presetSubtype="8"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300"/>
                                            <p:tgtEl>
                                              <p:spTgt spid="32"/>
                                            </p:tgtEl>
                                            <p:attrNameLst>
                                              <p:attrName>ppt_x</p:attrName>
                                            </p:attrNameLst>
                                          </p:cBhvr>
                                          <p:tavLst>
                                            <p:tav tm="0">
                                              <p:val>
                                                <p:strVal val="#ppt_x-#ppt_w*1.125000"/>
                                              </p:val>
                                            </p:tav>
                                            <p:tav tm="100000">
                                              <p:val>
                                                <p:strVal val="#ppt_x"/>
                                              </p:val>
                                            </p:tav>
                                          </p:tavLst>
                                        </p:anim>
                                        <p:animEffect transition="in" filter="wipe(right)">
                                          <p:cBhvr>
                                            <p:cTn id="50" dur="300"/>
                                            <p:tgtEl>
                                              <p:spTgt spid="32"/>
                                            </p:tgtEl>
                                          </p:cBhvr>
                                        </p:animEffect>
                                      </p:childTnLst>
                                    </p:cTn>
                                  </p:par>
                                </p:childTnLst>
                              </p:cTn>
                            </p:par>
                            <p:par>
                              <p:cTn id="51" fill="hold">
                                <p:stCondLst>
                                  <p:cond delay="24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8" grpId="0"/>
          <p:bldP spid="29" grpId="0"/>
          <p:bldP spid="30" grpId="0"/>
          <p:bldP spid="31" grpId="0"/>
          <p:bldP spid="32"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1" fill="hold" grpId="0" nodeType="withEffect">
                                      <p:stCondLst>
                                        <p:cond delay="9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2" fill="hold" nodeType="withEffect">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900"/>
                                </p:stCondLst>
                                <p:childTnLst>
                                  <p:par>
                                    <p:cTn id="31" presetID="1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300"/>
                                            <p:tgtEl>
                                              <p:spTgt spid="28"/>
                                            </p:tgtEl>
                                            <p:attrNameLst>
                                              <p:attrName>ppt_x</p:attrName>
                                            </p:attrNameLst>
                                          </p:cBhvr>
                                          <p:tavLst>
                                            <p:tav tm="0">
                                              <p:val>
                                                <p:strVal val="#ppt_x-#ppt_w*1.125000"/>
                                              </p:val>
                                            </p:tav>
                                            <p:tav tm="100000">
                                              <p:val>
                                                <p:strVal val="#ppt_x"/>
                                              </p:val>
                                            </p:tav>
                                          </p:tavLst>
                                        </p:anim>
                                        <p:animEffect transition="in" filter="wipe(right)">
                                          <p:cBhvr>
                                            <p:cTn id="34" dur="300"/>
                                            <p:tgtEl>
                                              <p:spTgt spid="28"/>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300"/>
                                            <p:tgtEl>
                                              <p:spTgt spid="29"/>
                                            </p:tgtEl>
                                            <p:attrNameLst>
                                              <p:attrName>ppt_x</p:attrName>
                                            </p:attrNameLst>
                                          </p:cBhvr>
                                          <p:tavLst>
                                            <p:tav tm="0">
                                              <p:val>
                                                <p:strVal val="#ppt_x-#ppt_w*1.125000"/>
                                              </p:val>
                                            </p:tav>
                                            <p:tav tm="100000">
                                              <p:val>
                                                <p:strVal val="#ppt_x"/>
                                              </p:val>
                                            </p:tav>
                                          </p:tavLst>
                                        </p:anim>
                                        <p:animEffect transition="in" filter="wipe(right)">
                                          <p:cBhvr>
                                            <p:cTn id="38" dur="300"/>
                                            <p:tgtEl>
                                              <p:spTgt spid="29"/>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300"/>
                                            <p:tgtEl>
                                              <p:spTgt spid="30"/>
                                            </p:tgtEl>
                                            <p:attrNameLst>
                                              <p:attrName>ppt_x</p:attrName>
                                            </p:attrNameLst>
                                          </p:cBhvr>
                                          <p:tavLst>
                                            <p:tav tm="0">
                                              <p:val>
                                                <p:strVal val="#ppt_x-#ppt_w*1.125000"/>
                                              </p:val>
                                            </p:tav>
                                            <p:tav tm="100000">
                                              <p:val>
                                                <p:strVal val="#ppt_x"/>
                                              </p:val>
                                            </p:tav>
                                          </p:tavLst>
                                        </p:anim>
                                        <p:animEffect transition="in" filter="wipe(right)">
                                          <p:cBhvr>
                                            <p:cTn id="42" dur="300"/>
                                            <p:tgtEl>
                                              <p:spTgt spid="30"/>
                                            </p:tgtEl>
                                          </p:cBhvr>
                                        </p:animEffect>
                                      </p:childTnLst>
                                    </p:cTn>
                                  </p:par>
                                  <p:par>
                                    <p:cTn id="43" presetID="12" presetClass="entr" presetSubtype="8" fill="hold" grpId="0" nodeType="withEffect">
                                      <p:stCondLst>
                                        <p:cond delay="2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300"/>
                                            <p:tgtEl>
                                              <p:spTgt spid="31"/>
                                            </p:tgtEl>
                                            <p:attrNameLst>
                                              <p:attrName>ppt_x</p:attrName>
                                            </p:attrNameLst>
                                          </p:cBhvr>
                                          <p:tavLst>
                                            <p:tav tm="0">
                                              <p:val>
                                                <p:strVal val="#ppt_x-#ppt_w*1.125000"/>
                                              </p:val>
                                            </p:tav>
                                            <p:tav tm="100000">
                                              <p:val>
                                                <p:strVal val="#ppt_x"/>
                                              </p:val>
                                            </p:tav>
                                          </p:tavLst>
                                        </p:anim>
                                        <p:animEffect transition="in" filter="wipe(right)">
                                          <p:cBhvr>
                                            <p:cTn id="46" dur="300"/>
                                            <p:tgtEl>
                                              <p:spTgt spid="31"/>
                                            </p:tgtEl>
                                          </p:cBhvr>
                                        </p:animEffect>
                                      </p:childTnLst>
                                    </p:cTn>
                                  </p:par>
                                  <p:par>
                                    <p:cTn id="47" presetID="12" presetClass="entr" presetSubtype="8"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300"/>
                                            <p:tgtEl>
                                              <p:spTgt spid="32"/>
                                            </p:tgtEl>
                                            <p:attrNameLst>
                                              <p:attrName>ppt_x</p:attrName>
                                            </p:attrNameLst>
                                          </p:cBhvr>
                                          <p:tavLst>
                                            <p:tav tm="0">
                                              <p:val>
                                                <p:strVal val="#ppt_x-#ppt_w*1.125000"/>
                                              </p:val>
                                            </p:tav>
                                            <p:tav tm="100000">
                                              <p:val>
                                                <p:strVal val="#ppt_x"/>
                                              </p:val>
                                            </p:tav>
                                          </p:tavLst>
                                        </p:anim>
                                        <p:animEffect transition="in" filter="wipe(right)">
                                          <p:cBhvr>
                                            <p:cTn id="50" dur="300"/>
                                            <p:tgtEl>
                                              <p:spTgt spid="32"/>
                                            </p:tgtEl>
                                          </p:cBhvr>
                                        </p:animEffect>
                                      </p:childTnLst>
                                    </p:cTn>
                                  </p:par>
                                </p:childTnLst>
                              </p:cTn>
                            </p:par>
                            <p:par>
                              <p:cTn id="51" fill="hold">
                                <p:stCondLst>
                                  <p:cond delay="24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8" grpId="0"/>
          <p:bldP spid="29" grpId="0"/>
          <p:bldP spid="30" grpId="0"/>
          <p:bldP spid="31" grpId="0"/>
          <p:bldP spid="32" grpId="0"/>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1658286" y="2267862"/>
            <a:ext cx="2828456" cy="2540001"/>
            <a:chOff x="4706287" y="1447803"/>
            <a:chExt cx="2828456" cy="2540001"/>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p:cNvSpPr txBox="1"/>
            <p:nvPr/>
          </p:nvSpPr>
          <p:spPr>
            <a:xfrm>
              <a:off x="5802929" y="1609807"/>
              <a:ext cx="865094"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2FA598"/>
                  </a:solidFill>
                  <a:effectLst/>
                  <a:uLnTx/>
                  <a:uFillTx/>
                  <a:latin typeface="Agency FB" panose="020B0503020202020204" pitchFamily="34" charset="0"/>
                  <a:ea typeface="宋体" panose="02010600030101010101" pitchFamily="2" charset="-122"/>
                  <a:cs typeface="+mn-cs"/>
                </a:rPr>
                <a:t>1</a:t>
              </a:r>
              <a:endParaRPr kumimoji="0" lang="zh-CN" altLang="en-US" sz="13800" b="0" i="0" u="none" strike="noStrike" kern="1200" cap="none" spc="0" normalizeH="0" baseline="0" noProof="0" dirty="0">
                <a:ln>
                  <a:noFill/>
                </a:ln>
                <a:solidFill>
                  <a:srgbClr val="2FA598"/>
                </a:solidFill>
                <a:effectLst/>
                <a:uLnTx/>
                <a:uFillTx/>
                <a:latin typeface="Agency FB" panose="020B0503020202020204" pitchFamily="34" charset="0"/>
                <a:ea typeface="宋体" panose="02010600030101010101" pitchFamily="2" charset="-122"/>
                <a:cs typeface="+mn-cs"/>
              </a:endParaRPr>
            </a:p>
          </p:txBody>
        </p:sp>
      </p:grpSp>
      <p:sp>
        <p:nvSpPr>
          <p:cNvPr id="21" name="文本框 20"/>
          <p:cNvSpPr txBox="1"/>
          <p:nvPr/>
        </p:nvSpPr>
        <p:spPr>
          <a:xfrm>
            <a:off x="6312029" y="2965010"/>
            <a:ext cx="2359941"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Giới</a:t>
            </a:r>
            <a:r>
              <a:rPr kumimoji="0" lang="en-US" altLang="zh-CN" sz="3600" b="1" i="0" u="none" strike="noStrike" kern="1200" cap="none" spc="0" normalizeH="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 thiệu</a:t>
            </a:r>
            <a:endParaRPr kumimoji="0" lang="en-US" altLang="zh-CN" sz="3600" b="1"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mn-cs"/>
            </a:endParaRPr>
          </a:p>
        </p:txBody>
      </p:sp>
      <p:sp>
        <p:nvSpPr>
          <p:cNvPr id="22" name="文本框 21"/>
          <p:cNvSpPr txBox="1"/>
          <p:nvPr/>
        </p:nvSpPr>
        <p:spPr>
          <a:xfrm>
            <a:off x="8246519" y="3611341"/>
            <a:ext cx="1390124"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Đề tài</a:t>
            </a:r>
            <a:endParaRPr kumimoji="0" lang="zh-CN" altLang="en-US" sz="36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9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600" fill="hold"/>
                                        <p:tgtEl>
                                          <p:spTgt spid="22"/>
                                        </p:tgtEl>
                                        <p:attrNameLst>
                                          <p:attrName>ppt_w</p:attrName>
                                        </p:attrNameLst>
                                      </p:cBhvr>
                                      <p:tavLst>
                                        <p:tav tm="0">
                                          <p:val>
                                            <p:strVal val="#ppt_w+.3"/>
                                          </p:val>
                                        </p:tav>
                                        <p:tav tm="100000">
                                          <p:val>
                                            <p:strVal val="#ppt_w"/>
                                          </p:val>
                                        </p:tav>
                                      </p:tavLst>
                                    </p:anim>
                                    <p:anim calcmode="lin" valueType="num">
                                      <p:cBhvr>
                                        <p:cTn id="22" dur="600" fill="hold"/>
                                        <p:tgtEl>
                                          <p:spTgt spid="22"/>
                                        </p:tgtEl>
                                        <p:attrNameLst>
                                          <p:attrName>ppt_h</p:attrName>
                                        </p:attrNameLst>
                                      </p:cBhvr>
                                      <p:tavLst>
                                        <p:tav tm="0">
                                          <p:val>
                                            <p:strVal val="#ppt_h"/>
                                          </p:val>
                                        </p:tav>
                                        <p:tav tm="100000">
                                          <p:val>
                                            <p:strVal val="#ppt_h"/>
                                          </p:val>
                                        </p:tav>
                                      </p:tavLst>
                                    </p:anim>
                                    <p:animEffect transition="in" filter="fade">
                                      <p:cBhvr>
                                        <p:cTn id="23" dur="600"/>
                                        <p:tgtEl>
                                          <p:spTgt spid="22"/>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6406957-1F59-4B3B-B05F-1C3404F18AEC}"/>
              </a:ext>
            </a:extLst>
          </p:cNvPr>
          <p:cNvGrpSpPr>
            <a:grpSpLocks noChangeAspect="1"/>
          </p:cNvGrpSpPr>
          <p:nvPr/>
        </p:nvGrpSpPr>
        <p:grpSpPr bwMode="auto">
          <a:xfrm flipH="1">
            <a:off x="6841175" y="942421"/>
            <a:ext cx="3870758" cy="4666518"/>
            <a:chOff x="927" y="1237"/>
            <a:chExt cx="2257" cy="2721"/>
          </a:xfrm>
          <a:solidFill>
            <a:schemeClr val="bg1"/>
          </a:solidFill>
        </p:grpSpPr>
        <p:sp>
          <p:nvSpPr>
            <p:cNvPr id="3" name="Oval 5">
              <a:extLst>
                <a:ext uri="{FF2B5EF4-FFF2-40B4-BE49-F238E27FC236}">
                  <a16:creationId xmlns:a16="http://schemas.microsoft.com/office/drawing/2014/main" id="{9CDB6DB0-F741-4AA3-AA6E-0B84700BDD38}"/>
                </a:ext>
              </a:extLst>
            </p:cNvPr>
            <p:cNvSpPr>
              <a:spLocks noChangeArrowheads="1"/>
            </p:cNvSpPr>
            <p:nvPr/>
          </p:nvSpPr>
          <p:spPr bwMode="auto">
            <a:xfrm>
              <a:off x="1661" y="3907"/>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 name="Freeform 6">
              <a:extLst>
                <a:ext uri="{FF2B5EF4-FFF2-40B4-BE49-F238E27FC236}">
                  <a16:creationId xmlns:a16="http://schemas.microsoft.com/office/drawing/2014/main" id="{CD5B1F3A-FAD9-49EC-ABD4-99A0735A4164}"/>
                </a:ext>
              </a:extLst>
            </p:cNvPr>
            <p:cNvSpPr>
              <a:spLocks/>
            </p:cNvSpPr>
            <p:nvPr/>
          </p:nvSpPr>
          <p:spPr bwMode="auto">
            <a:xfrm>
              <a:off x="2844" y="1564"/>
              <a:ext cx="33" cy="33"/>
            </a:xfrm>
            <a:custGeom>
              <a:avLst/>
              <a:gdLst>
                <a:gd name="T0" fmla="*/ 18 w 35"/>
                <a:gd name="T1" fmla="*/ 35 h 35"/>
                <a:gd name="T2" fmla="*/ 35 w 35"/>
                <a:gd name="T3" fmla="*/ 18 h 35"/>
                <a:gd name="T4" fmla="*/ 18 w 35"/>
                <a:gd name="T5" fmla="*/ 0 h 35"/>
                <a:gd name="T6" fmla="*/ 5 w 35"/>
                <a:gd name="T7" fmla="*/ 5 h 35"/>
                <a:gd name="T8" fmla="*/ 0 w 35"/>
                <a:gd name="T9" fmla="*/ 18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7" y="35"/>
                    <a:pt x="35" y="28"/>
                    <a:pt x="35" y="18"/>
                  </a:cubicBezTo>
                  <a:cubicBezTo>
                    <a:pt x="35" y="8"/>
                    <a:pt x="27" y="0"/>
                    <a:pt x="18" y="0"/>
                  </a:cubicBezTo>
                  <a:cubicBezTo>
                    <a:pt x="13" y="0"/>
                    <a:pt x="9" y="2"/>
                    <a:pt x="5" y="5"/>
                  </a:cubicBezTo>
                  <a:cubicBezTo>
                    <a:pt x="2" y="9"/>
                    <a:pt x="0" y="13"/>
                    <a:pt x="0" y="18"/>
                  </a:cubicBezTo>
                  <a:cubicBezTo>
                    <a:pt x="0" y="28"/>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 name="Oval 7">
              <a:extLst>
                <a:ext uri="{FF2B5EF4-FFF2-40B4-BE49-F238E27FC236}">
                  <a16:creationId xmlns:a16="http://schemas.microsoft.com/office/drawing/2014/main" id="{32A95968-2C8E-4D31-A323-4C5071648354}"/>
                </a:ext>
              </a:extLst>
            </p:cNvPr>
            <p:cNvSpPr>
              <a:spLocks noChangeArrowheads="1"/>
            </p:cNvSpPr>
            <p:nvPr/>
          </p:nvSpPr>
          <p:spPr bwMode="auto">
            <a:xfrm>
              <a:off x="2650" y="199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 name="Oval 8">
              <a:extLst>
                <a:ext uri="{FF2B5EF4-FFF2-40B4-BE49-F238E27FC236}">
                  <a16:creationId xmlns:a16="http://schemas.microsoft.com/office/drawing/2014/main" id="{8C420BBA-B847-4020-B1DE-8F4C384326B9}"/>
                </a:ext>
              </a:extLst>
            </p:cNvPr>
            <p:cNvSpPr>
              <a:spLocks noChangeArrowheads="1"/>
            </p:cNvSpPr>
            <p:nvPr/>
          </p:nvSpPr>
          <p:spPr bwMode="auto">
            <a:xfrm>
              <a:off x="2366" y="2181"/>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Oval 9">
              <a:extLst>
                <a:ext uri="{FF2B5EF4-FFF2-40B4-BE49-F238E27FC236}">
                  <a16:creationId xmlns:a16="http://schemas.microsoft.com/office/drawing/2014/main" id="{2921B318-773F-4FA8-AC38-DF3750BC3E98}"/>
                </a:ext>
              </a:extLst>
            </p:cNvPr>
            <p:cNvSpPr>
              <a:spLocks noChangeArrowheads="1"/>
            </p:cNvSpPr>
            <p:nvPr/>
          </p:nvSpPr>
          <p:spPr bwMode="auto">
            <a:xfrm>
              <a:off x="2463" y="2576"/>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 name="Freeform 10">
              <a:extLst>
                <a:ext uri="{FF2B5EF4-FFF2-40B4-BE49-F238E27FC236}">
                  <a16:creationId xmlns:a16="http://schemas.microsoft.com/office/drawing/2014/main" id="{3CD21588-A66C-4CAD-811E-C8DCDD55B8C9}"/>
                </a:ext>
              </a:extLst>
            </p:cNvPr>
            <p:cNvSpPr>
              <a:spLocks/>
            </p:cNvSpPr>
            <p:nvPr/>
          </p:nvSpPr>
          <p:spPr bwMode="auto">
            <a:xfrm>
              <a:off x="2586" y="2405"/>
              <a:ext cx="33" cy="33"/>
            </a:xfrm>
            <a:custGeom>
              <a:avLst/>
              <a:gdLst>
                <a:gd name="T0" fmla="*/ 17 w 35"/>
                <a:gd name="T1" fmla="*/ 0 h 35"/>
                <a:gd name="T2" fmla="*/ 0 w 35"/>
                <a:gd name="T3" fmla="*/ 17 h 35"/>
                <a:gd name="T4" fmla="*/ 17 w 35"/>
                <a:gd name="T5" fmla="*/ 35 h 35"/>
                <a:gd name="T6" fmla="*/ 30 w 35"/>
                <a:gd name="T7" fmla="*/ 30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8" y="0"/>
                    <a:pt x="0" y="7"/>
                    <a:pt x="0" y="17"/>
                  </a:cubicBezTo>
                  <a:cubicBezTo>
                    <a:pt x="0" y="27"/>
                    <a:pt x="8" y="35"/>
                    <a:pt x="17" y="35"/>
                  </a:cubicBezTo>
                  <a:cubicBezTo>
                    <a:pt x="22" y="35"/>
                    <a:pt x="26" y="33"/>
                    <a:pt x="30" y="30"/>
                  </a:cubicBezTo>
                  <a:cubicBezTo>
                    <a:pt x="33" y="26"/>
                    <a:pt x="35" y="22"/>
                    <a:pt x="35" y="17"/>
                  </a:cubicBezTo>
                  <a:cubicBezTo>
                    <a:pt x="35" y="7"/>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1">
              <a:extLst>
                <a:ext uri="{FF2B5EF4-FFF2-40B4-BE49-F238E27FC236}">
                  <a16:creationId xmlns:a16="http://schemas.microsoft.com/office/drawing/2014/main" id="{CDAF617F-BA8A-49C9-91F9-372425755A9C}"/>
                </a:ext>
              </a:extLst>
            </p:cNvPr>
            <p:cNvSpPr>
              <a:spLocks/>
            </p:cNvSpPr>
            <p:nvPr/>
          </p:nvSpPr>
          <p:spPr bwMode="auto">
            <a:xfrm>
              <a:off x="2684" y="2380"/>
              <a:ext cx="30" cy="30"/>
            </a:xfrm>
            <a:custGeom>
              <a:avLst/>
              <a:gdLst>
                <a:gd name="T0" fmla="*/ 16 w 31"/>
                <a:gd name="T1" fmla="*/ 31 h 31"/>
                <a:gd name="T2" fmla="*/ 31 w 31"/>
                <a:gd name="T3" fmla="*/ 15 h 31"/>
                <a:gd name="T4" fmla="*/ 16 w 31"/>
                <a:gd name="T5" fmla="*/ 0 h 31"/>
                <a:gd name="T6" fmla="*/ 5 w 31"/>
                <a:gd name="T7" fmla="*/ 5 h 31"/>
                <a:gd name="T8" fmla="*/ 0 w 31"/>
                <a:gd name="T9" fmla="*/ 15 h 31"/>
                <a:gd name="T10" fmla="*/ 16 w 31"/>
                <a:gd name="T11" fmla="*/ 31 h 31"/>
              </a:gdLst>
              <a:ahLst/>
              <a:cxnLst>
                <a:cxn ang="0">
                  <a:pos x="T0" y="T1"/>
                </a:cxn>
                <a:cxn ang="0">
                  <a:pos x="T2" y="T3"/>
                </a:cxn>
                <a:cxn ang="0">
                  <a:pos x="T4" y="T5"/>
                </a:cxn>
                <a:cxn ang="0">
                  <a:pos x="T6" y="T7"/>
                </a:cxn>
                <a:cxn ang="0">
                  <a:pos x="T8" y="T9"/>
                </a:cxn>
                <a:cxn ang="0">
                  <a:pos x="T10" y="T11"/>
                </a:cxn>
              </a:cxnLst>
              <a:rect l="0" t="0" r="r" b="b"/>
              <a:pathLst>
                <a:path w="31" h="31">
                  <a:moveTo>
                    <a:pt x="16" y="31"/>
                  </a:moveTo>
                  <a:cubicBezTo>
                    <a:pt x="24" y="31"/>
                    <a:pt x="31" y="24"/>
                    <a:pt x="31" y="15"/>
                  </a:cubicBezTo>
                  <a:cubicBezTo>
                    <a:pt x="31" y="7"/>
                    <a:pt x="24" y="0"/>
                    <a:pt x="16" y="0"/>
                  </a:cubicBezTo>
                  <a:cubicBezTo>
                    <a:pt x="11" y="0"/>
                    <a:pt x="8" y="2"/>
                    <a:pt x="5" y="5"/>
                  </a:cubicBezTo>
                  <a:cubicBezTo>
                    <a:pt x="2" y="7"/>
                    <a:pt x="0" y="11"/>
                    <a:pt x="0" y="15"/>
                  </a:cubicBezTo>
                  <a:cubicBezTo>
                    <a:pt x="0" y="24"/>
                    <a:pt x="7"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 name="Freeform 12">
              <a:extLst>
                <a:ext uri="{FF2B5EF4-FFF2-40B4-BE49-F238E27FC236}">
                  <a16:creationId xmlns:a16="http://schemas.microsoft.com/office/drawing/2014/main" id="{5D5BB72F-4E22-406C-B274-F53B03E99FF9}"/>
                </a:ext>
              </a:extLst>
            </p:cNvPr>
            <p:cNvSpPr>
              <a:spLocks/>
            </p:cNvSpPr>
            <p:nvPr/>
          </p:nvSpPr>
          <p:spPr bwMode="auto">
            <a:xfrm>
              <a:off x="2507" y="2240"/>
              <a:ext cx="28" cy="28"/>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19" y="30"/>
                    <a:pt x="23" y="29"/>
                    <a:pt x="26" y="26"/>
                  </a:cubicBezTo>
                  <a:cubicBezTo>
                    <a:pt x="28"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 name="Oval 13">
              <a:extLst>
                <a:ext uri="{FF2B5EF4-FFF2-40B4-BE49-F238E27FC236}">
                  <a16:creationId xmlns:a16="http://schemas.microsoft.com/office/drawing/2014/main" id="{A655028D-9B2B-4A91-8844-6588A1966B2F}"/>
                </a:ext>
              </a:extLst>
            </p:cNvPr>
            <p:cNvSpPr>
              <a:spLocks noChangeArrowheads="1"/>
            </p:cNvSpPr>
            <p:nvPr/>
          </p:nvSpPr>
          <p:spPr bwMode="auto">
            <a:xfrm>
              <a:off x="2759" y="2240"/>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 name="Oval 14">
              <a:extLst>
                <a:ext uri="{FF2B5EF4-FFF2-40B4-BE49-F238E27FC236}">
                  <a16:creationId xmlns:a16="http://schemas.microsoft.com/office/drawing/2014/main" id="{DF27CAA1-9C92-4C94-A201-B22291EA144D}"/>
                </a:ext>
              </a:extLst>
            </p:cNvPr>
            <p:cNvSpPr>
              <a:spLocks noChangeArrowheads="1"/>
            </p:cNvSpPr>
            <p:nvPr/>
          </p:nvSpPr>
          <p:spPr bwMode="auto">
            <a:xfrm>
              <a:off x="2834" y="224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 name="Oval 15">
              <a:extLst>
                <a:ext uri="{FF2B5EF4-FFF2-40B4-BE49-F238E27FC236}">
                  <a16:creationId xmlns:a16="http://schemas.microsoft.com/office/drawing/2014/main" id="{E58297F4-0B81-4F7B-B61B-C6AF6585E9B3}"/>
                </a:ext>
              </a:extLst>
            </p:cNvPr>
            <p:cNvSpPr>
              <a:spLocks noChangeArrowheads="1"/>
            </p:cNvSpPr>
            <p:nvPr/>
          </p:nvSpPr>
          <p:spPr bwMode="auto">
            <a:xfrm>
              <a:off x="2813" y="207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 name="Oval 16">
              <a:extLst>
                <a:ext uri="{FF2B5EF4-FFF2-40B4-BE49-F238E27FC236}">
                  <a16:creationId xmlns:a16="http://schemas.microsoft.com/office/drawing/2014/main" id="{EC2B3E33-DD05-4CFC-9270-35B5F168CC26}"/>
                </a:ext>
              </a:extLst>
            </p:cNvPr>
            <p:cNvSpPr>
              <a:spLocks noChangeArrowheads="1"/>
            </p:cNvSpPr>
            <p:nvPr/>
          </p:nvSpPr>
          <p:spPr bwMode="auto">
            <a:xfrm>
              <a:off x="2886" y="2082"/>
              <a:ext cx="30"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 name="Oval 17">
              <a:extLst>
                <a:ext uri="{FF2B5EF4-FFF2-40B4-BE49-F238E27FC236}">
                  <a16:creationId xmlns:a16="http://schemas.microsoft.com/office/drawing/2014/main" id="{D2040EC4-84BD-4E59-B6CF-D652405E512B}"/>
                </a:ext>
              </a:extLst>
            </p:cNvPr>
            <p:cNvSpPr>
              <a:spLocks noChangeArrowheads="1"/>
            </p:cNvSpPr>
            <p:nvPr/>
          </p:nvSpPr>
          <p:spPr bwMode="auto">
            <a:xfrm>
              <a:off x="2957" y="217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 name="Freeform 18">
              <a:extLst>
                <a:ext uri="{FF2B5EF4-FFF2-40B4-BE49-F238E27FC236}">
                  <a16:creationId xmlns:a16="http://schemas.microsoft.com/office/drawing/2014/main" id="{1CF7595C-E3E7-48AE-816E-9D44344D57F1}"/>
                </a:ext>
              </a:extLst>
            </p:cNvPr>
            <p:cNvSpPr>
              <a:spLocks/>
            </p:cNvSpPr>
            <p:nvPr/>
          </p:nvSpPr>
          <p:spPr bwMode="auto">
            <a:xfrm>
              <a:off x="3040" y="2498"/>
              <a:ext cx="33" cy="34"/>
            </a:xfrm>
            <a:custGeom>
              <a:avLst/>
              <a:gdLst>
                <a:gd name="T0" fmla="*/ 17 w 35"/>
                <a:gd name="T1" fmla="*/ 36 h 36"/>
                <a:gd name="T2" fmla="*/ 35 w 35"/>
                <a:gd name="T3" fmla="*/ 18 h 36"/>
                <a:gd name="T4" fmla="*/ 17 w 35"/>
                <a:gd name="T5" fmla="*/ 0 h 36"/>
                <a:gd name="T6" fmla="*/ 5 w 35"/>
                <a:gd name="T7" fmla="*/ 6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2" y="0"/>
                    <a:pt x="8" y="2"/>
                    <a:pt x="5" y="6"/>
                  </a:cubicBezTo>
                  <a:cubicBezTo>
                    <a:pt x="1" y="9"/>
                    <a:pt x="0" y="13"/>
                    <a:pt x="0" y="18"/>
                  </a:cubicBezTo>
                  <a:cubicBezTo>
                    <a:pt x="0" y="28"/>
                    <a:pt x="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7" name="Freeform 19">
              <a:extLst>
                <a:ext uri="{FF2B5EF4-FFF2-40B4-BE49-F238E27FC236}">
                  <a16:creationId xmlns:a16="http://schemas.microsoft.com/office/drawing/2014/main" id="{E03D8EE2-6324-4FA1-97B6-330B697EC147}"/>
                </a:ext>
              </a:extLst>
            </p:cNvPr>
            <p:cNvSpPr>
              <a:spLocks/>
            </p:cNvSpPr>
            <p:nvPr/>
          </p:nvSpPr>
          <p:spPr bwMode="auto">
            <a:xfrm>
              <a:off x="2968" y="3103"/>
              <a:ext cx="34" cy="33"/>
            </a:xfrm>
            <a:custGeom>
              <a:avLst/>
              <a:gdLst>
                <a:gd name="T0" fmla="*/ 18 w 36"/>
                <a:gd name="T1" fmla="*/ 0 h 35"/>
                <a:gd name="T2" fmla="*/ 6 w 36"/>
                <a:gd name="T3" fmla="*/ 5 h 35"/>
                <a:gd name="T4" fmla="*/ 0 w 36"/>
                <a:gd name="T5" fmla="*/ 18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13" y="0"/>
                    <a:pt x="9" y="2"/>
                    <a:pt x="6" y="5"/>
                  </a:cubicBezTo>
                  <a:cubicBezTo>
                    <a:pt x="2" y="9"/>
                    <a:pt x="0" y="13"/>
                    <a:pt x="0" y="18"/>
                  </a:cubicBezTo>
                  <a:cubicBezTo>
                    <a:pt x="0" y="27"/>
                    <a:pt x="8"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8" name="Oval 20">
              <a:extLst>
                <a:ext uri="{FF2B5EF4-FFF2-40B4-BE49-F238E27FC236}">
                  <a16:creationId xmlns:a16="http://schemas.microsoft.com/office/drawing/2014/main" id="{E6F9D4A3-2415-4B07-A907-FA91EFEB8B54}"/>
                </a:ext>
              </a:extLst>
            </p:cNvPr>
            <p:cNvSpPr>
              <a:spLocks noChangeArrowheads="1"/>
            </p:cNvSpPr>
            <p:nvPr/>
          </p:nvSpPr>
          <p:spPr bwMode="auto">
            <a:xfrm>
              <a:off x="3146" y="276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9" name="Oval 21">
              <a:extLst>
                <a:ext uri="{FF2B5EF4-FFF2-40B4-BE49-F238E27FC236}">
                  <a16:creationId xmlns:a16="http://schemas.microsoft.com/office/drawing/2014/main" id="{15B8E74E-5E87-409F-8838-D1BB0F6E3FDD}"/>
                </a:ext>
              </a:extLst>
            </p:cNvPr>
            <p:cNvSpPr>
              <a:spLocks noChangeArrowheads="1"/>
            </p:cNvSpPr>
            <p:nvPr/>
          </p:nvSpPr>
          <p:spPr bwMode="auto">
            <a:xfrm>
              <a:off x="3019" y="282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0" name="Freeform 22">
              <a:extLst>
                <a:ext uri="{FF2B5EF4-FFF2-40B4-BE49-F238E27FC236}">
                  <a16:creationId xmlns:a16="http://schemas.microsoft.com/office/drawing/2014/main" id="{FAD0A478-43B7-405E-80E5-55F0F5C2E3C2}"/>
                </a:ext>
              </a:extLst>
            </p:cNvPr>
            <p:cNvSpPr>
              <a:spLocks/>
            </p:cNvSpPr>
            <p:nvPr/>
          </p:nvSpPr>
          <p:spPr bwMode="auto">
            <a:xfrm>
              <a:off x="2997" y="2993"/>
              <a:ext cx="33" cy="33"/>
            </a:xfrm>
            <a:custGeom>
              <a:avLst/>
              <a:gdLst>
                <a:gd name="T0" fmla="*/ 17 w 35"/>
                <a:gd name="T1" fmla="*/ 0 h 35"/>
                <a:gd name="T2" fmla="*/ 0 w 35"/>
                <a:gd name="T3" fmla="*/ 18 h 35"/>
                <a:gd name="T4" fmla="*/ 5 w 35"/>
                <a:gd name="T5" fmla="*/ 30 h 35"/>
                <a:gd name="T6" fmla="*/ 17 w 35"/>
                <a:gd name="T7" fmla="*/ 35 h 35"/>
                <a:gd name="T8" fmla="*/ 35 w 35"/>
                <a:gd name="T9" fmla="*/ 18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7" y="0"/>
                    <a:pt x="0" y="8"/>
                    <a:pt x="0" y="18"/>
                  </a:cubicBezTo>
                  <a:cubicBezTo>
                    <a:pt x="0" y="23"/>
                    <a:pt x="1" y="27"/>
                    <a:pt x="5" y="30"/>
                  </a:cubicBezTo>
                  <a:cubicBezTo>
                    <a:pt x="8" y="34"/>
                    <a:pt x="12" y="35"/>
                    <a:pt x="17" y="35"/>
                  </a:cubicBezTo>
                  <a:cubicBezTo>
                    <a:pt x="27" y="35"/>
                    <a:pt x="35" y="28"/>
                    <a:pt x="35" y="18"/>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1" name="Freeform 23">
              <a:extLst>
                <a:ext uri="{FF2B5EF4-FFF2-40B4-BE49-F238E27FC236}">
                  <a16:creationId xmlns:a16="http://schemas.microsoft.com/office/drawing/2014/main" id="{9F606F50-22FF-478A-8489-151944CC98D0}"/>
                </a:ext>
              </a:extLst>
            </p:cNvPr>
            <p:cNvSpPr>
              <a:spLocks/>
            </p:cNvSpPr>
            <p:nvPr/>
          </p:nvSpPr>
          <p:spPr bwMode="auto">
            <a:xfrm>
              <a:off x="2936" y="2960"/>
              <a:ext cx="33" cy="33"/>
            </a:xfrm>
            <a:custGeom>
              <a:avLst/>
              <a:gdLst>
                <a:gd name="T0" fmla="*/ 18 w 35"/>
                <a:gd name="T1" fmla="*/ 0 h 35"/>
                <a:gd name="T2" fmla="*/ 0 w 35"/>
                <a:gd name="T3" fmla="*/ 17 h 35"/>
                <a:gd name="T4" fmla="*/ 18 w 35"/>
                <a:gd name="T5" fmla="*/ 35 h 35"/>
                <a:gd name="T6" fmla="*/ 35 w 35"/>
                <a:gd name="T7" fmla="*/ 17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7" y="35"/>
                    <a:pt x="35" y="27"/>
                    <a:pt x="35" y="17"/>
                  </a:cubicBezTo>
                  <a:cubicBezTo>
                    <a:pt x="35" y="13"/>
                    <a:pt x="33" y="8"/>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2" name="Freeform 24">
              <a:extLst>
                <a:ext uri="{FF2B5EF4-FFF2-40B4-BE49-F238E27FC236}">
                  <a16:creationId xmlns:a16="http://schemas.microsoft.com/office/drawing/2014/main" id="{3C61E4A3-9FAD-4CE8-A6EE-41D2E1073195}"/>
                </a:ext>
              </a:extLst>
            </p:cNvPr>
            <p:cNvSpPr>
              <a:spLocks/>
            </p:cNvSpPr>
            <p:nvPr/>
          </p:nvSpPr>
          <p:spPr bwMode="auto">
            <a:xfrm>
              <a:off x="2895" y="2857"/>
              <a:ext cx="33" cy="34"/>
            </a:xfrm>
            <a:custGeom>
              <a:avLst/>
              <a:gdLst>
                <a:gd name="T0" fmla="*/ 17 w 35"/>
                <a:gd name="T1" fmla="*/ 36 h 36"/>
                <a:gd name="T2" fmla="*/ 35 w 35"/>
                <a:gd name="T3" fmla="*/ 18 h 36"/>
                <a:gd name="T4" fmla="*/ 17 w 35"/>
                <a:gd name="T5" fmla="*/ 0 h 36"/>
                <a:gd name="T6" fmla="*/ 0 w 35"/>
                <a:gd name="T7" fmla="*/ 18 h 36"/>
                <a:gd name="T8" fmla="*/ 5 w 35"/>
                <a:gd name="T9" fmla="*/ 31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8" y="0"/>
                    <a:pt x="0" y="8"/>
                    <a:pt x="0" y="18"/>
                  </a:cubicBezTo>
                  <a:cubicBezTo>
                    <a:pt x="0" y="23"/>
                    <a:pt x="1" y="27"/>
                    <a:pt x="5" y="31"/>
                  </a:cubicBezTo>
                  <a:cubicBezTo>
                    <a:pt x="8" y="34"/>
                    <a:pt x="13"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3" name="Oval 25">
              <a:extLst>
                <a:ext uri="{FF2B5EF4-FFF2-40B4-BE49-F238E27FC236}">
                  <a16:creationId xmlns:a16="http://schemas.microsoft.com/office/drawing/2014/main" id="{13AB163B-EA7B-4D3E-ACF2-CD0434263D7F}"/>
                </a:ext>
              </a:extLst>
            </p:cNvPr>
            <p:cNvSpPr>
              <a:spLocks noChangeArrowheads="1"/>
            </p:cNvSpPr>
            <p:nvPr/>
          </p:nvSpPr>
          <p:spPr bwMode="auto">
            <a:xfrm>
              <a:off x="2746" y="270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4" name="Oval 26">
              <a:extLst>
                <a:ext uri="{FF2B5EF4-FFF2-40B4-BE49-F238E27FC236}">
                  <a16:creationId xmlns:a16="http://schemas.microsoft.com/office/drawing/2014/main" id="{F12E142A-FC3E-4C90-8980-652AFA73A240}"/>
                </a:ext>
              </a:extLst>
            </p:cNvPr>
            <p:cNvSpPr>
              <a:spLocks noChangeArrowheads="1"/>
            </p:cNvSpPr>
            <p:nvPr/>
          </p:nvSpPr>
          <p:spPr bwMode="auto">
            <a:xfrm>
              <a:off x="2699" y="2796"/>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5" name="Freeform 27">
              <a:extLst>
                <a:ext uri="{FF2B5EF4-FFF2-40B4-BE49-F238E27FC236}">
                  <a16:creationId xmlns:a16="http://schemas.microsoft.com/office/drawing/2014/main" id="{724893FD-78F5-47B3-95D2-D080BCD1DC59}"/>
                </a:ext>
              </a:extLst>
            </p:cNvPr>
            <p:cNvSpPr>
              <a:spLocks/>
            </p:cNvSpPr>
            <p:nvPr/>
          </p:nvSpPr>
          <p:spPr bwMode="auto">
            <a:xfrm>
              <a:off x="2456" y="2917"/>
              <a:ext cx="33"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7" y="35"/>
                    <a:pt x="35" y="27"/>
                    <a:pt x="35" y="18"/>
                  </a:cubicBezTo>
                  <a:cubicBezTo>
                    <a:pt x="35" y="13"/>
                    <a:pt x="33" y="9"/>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6" name="Oval 28">
              <a:extLst>
                <a:ext uri="{FF2B5EF4-FFF2-40B4-BE49-F238E27FC236}">
                  <a16:creationId xmlns:a16="http://schemas.microsoft.com/office/drawing/2014/main" id="{EA94BC38-E961-4D9D-A442-988E00626274}"/>
                </a:ext>
              </a:extLst>
            </p:cNvPr>
            <p:cNvSpPr>
              <a:spLocks noChangeArrowheads="1"/>
            </p:cNvSpPr>
            <p:nvPr/>
          </p:nvSpPr>
          <p:spPr bwMode="auto">
            <a:xfrm>
              <a:off x="2349" y="3063"/>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7" name="Freeform 29">
              <a:extLst>
                <a:ext uri="{FF2B5EF4-FFF2-40B4-BE49-F238E27FC236}">
                  <a16:creationId xmlns:a16="http://schemas.microsoft.com/office/drawing/2014/main" id="{0BF50DEE-687B-439C-932B-6A817B5A0A7C}"/>
                </a:ext>
              </a:extLst>
            </p:cNvPr>
            <p:cNvSpPr>
              <a:spLocks/>
            </p:cNvSpPr>
            <p:nvPr/>
          </p:nvSpPr>
          <p:spPr bwMode="auto">
            <a:xfrm>
              <a:off x="2258" y="2824"/>
              <a:ext cx="29" cy="28"/>
            </a:xfrm>
            <a:custGeom>
              <a:avLst/>
              <a:gdLst>
                <a:gd name="T0" fmla="*/ 15 w 30"/>
                <a:gd name="T1" fmla="*/ 0 h 30"/>
                <a:gd name="T2" fmla="*/ 0 w 30"/>
                <a:gd name="T3" fmla="*/ 15 h 30"/>
                <a:gd name="T4" fmla="*/ 15 w 30"/>
                <a:gd name="T5" fmla="*/ 30 h 30"/>
                <a:gd name="T6" fmla="*/ 30 w 30"/>
                <a:gd name="T7" fmla="*/ 15 h 30"/>
                <a:gd name="T8" fmla="*/ 26 w 30"/>
                <a:gd name="T9" fmla="*/ 4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23" y="30"/>
                    <a:pt x="30" y="23"/>
                    <a:pt x="30" y="15"/>
                  </a:cubicBezTo>
                  <a:cubicBezTo>
                    <a:pt x="30" y="11"/>
                    <a:pt x="28" y="7"/>
                    <a:pt x="26" y="4"/>
                  </a:cubicBezTo>
                  <a:cubicBezTo>
                    <a:pt x="23" y="1"/>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8" name="Oval 30">
              <a:extLst>
                <a:ext uri="{FF2B5EF4-FFF2-40B4-BE49-F238E27FC236}">
                  <a16:creationId xmlns:a16="http://schemas.microsoft.com/office/drawing/2014/main" id="{4CB81E79-94D9-4C04-86FF-78F39E43846A}"/>
                </a:ext>
              </a:extLst>
            </p:cNvPr>
            <p:cNvSpPr>
              <a:spLocks noChangeArrowheads="1"/>
            </p:cNvSpPr>
            <p:nvPr/>
          </p:nvSpPr>
          <p:spPr bwMode="auto">
            <a:xfrm>
              <a:off x="2052" y="2995"/>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9" name="Oval 31">
              <a:extLst>
                <a:ext uri="{FF2B5EF4-FFF2-40B4-BE49-F238E27FC236}">
                  <a16:creationId xmlns:a16="http://schemas.microsoft.com/office/drawing/2014/main" id="{71357BDB-4BE6-454E-A566-516D059F9DA2}"/>
                </a:ext>
              </a:extLst>
            </p:cNvPr>
            <p:cNvSpPr>
              <a:spLocks noChangeArrowheads="1"/>
            </p:cNvSpPr>
            <p:nvPr/>
          </p:nvSpPr>
          <p:spPr bwMode="auto">
            <a:xfrm>
              <a:off x="2931" y="330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0" name="Oval 32">
              <a:extLst>
                <a:ext uri="{FF2B5EF4-FFF2-40B4-BE49-F238E27FC236}">
                  <a16:creationId xmlns:a16="http://schemas.microsoft.com/office/drawing/2014/main" id="{C9EF574D-6B76-4EBA-AA6A-44B9E68C7C6F}"/>
                </a:ext>
              </a:extLst>
            </p:cNvPr>
            <p:cNvSpPr>
              <a:spLocks noChangeArrowheads="1"/>
            </p:cNvSpPr>
            <p:nvPr/>
          </p:nvSpPr>
          <p:spPr bwMode="auto">
            <a:xfrm>
              <a:off x="2887" y="323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1" name="Oval 33">
              <a:extLst>
                <a:ext uri="{FF2B5EF4-FFF2-40B4-BE49-F238E27FC236}">
                  <a16:creationId xmlns:a16="http://schemas.microsoft.com/office/drawing/2014/main" id="{12953FD2-D8DB-4DD5-B11A-BC7A27E580C9}"/>
                </a:ext>
              </a:extLst>
            </p:cNvPr>
            <p:cNvSpPr>
              <a:spLocks noChangeArrowheads="1"/>
            </p:cNvSpPr>
            <p:nvPr/>
          </p:nvSpPr>
          <p:spPr bwMode="auto">
            <a:xfrm>
              <a:off x="2737" y="319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2" name="Freeform 34">
              <a:extLst>
                <a:ext uri="{FF2B5EF4-FFF2-40B4-BE49-F238E27FC236}">
                  <a16:creationId xmlns:a16="http://schemas.microsoft.com/office/drawing/2014/main" id="{F393AB27-99E5-4769-A188-A9BA88C45B44}"/>
                </a:ext>
              </a:extLst>
            </p:cNvPr>
            <p:cNvSpPr>
              <a:spLocks/>
            </p:cNvSpPr>
            <p:nvPr/>
          </p:nvSpPr>
          <p:spPr bwMode="auto">
            <a:xfrm>
              <a:off x="2632" y="3198"/>
              <a:ext cx="34"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3" name="Oval 35">
              <a:extLst>
                <a:ext uri="{FF2B5EF4-FFF2-40B4-BE49-F238E27FC236}">
                  <a16:creationId xmlns:a16="http://schemas.microsoft.com/office/drawing/2014/main" id="{F8FD6501-3C5D-463F-A94E-881F6BEB9159}"/>
                </a:ext>
              </a:extLst>
            </p:cNvPr>
            <p:cNvSpPr>
              <a:spLocks noChangeArrowheads="1"/>
            </p:cNvSpPr>
            <p:nvPr/>
          </p:nvSpPr>
          <p:spPr bwMode="auto">
            <a:xfrm>
              <a:off x="2631" y="345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4" name="Oval 36">
              <a:extLst>
                <a:ext uri="{FF2B5EF4-FFF2-40B4-BE49-F238E27FC236}">
                  <a16:creationId xmlns:a16="http://schemas.microsoft.com/office/drawing/2014/main" id="{F9FE0295-9F88-4159-8322-C75A03D4E2C7}"/>
                </a:ext>
              </a:extLst>
            </p:cNvPr>
            <p:cNvSpPr>
              <a:spLocks noChangeArrowheads="1"/>
            </p:cNvSpPr>
            <p:nvPr/>
          </p:nvSpPr>
          <p:spPr bwMode="auto">
            <a:xfrm>
              <a:off x="2525" y="3497"/>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5" name="Freeform 37">
              <a:extLst>
                <a:ext uri="{FF2B5EF4-FFF2-40B4-BE49-F238E27FC236}">
                  <a16:creationId xmlns:a16="http://schemas.microsoft.com/office/drawing/2014/main" id="{DDD3C1FF-054C-484C-A2F7-55A4E993E893}"/>
                </a:ext>
              </a:extLst>
            </p:cNvPr>
            <p:cNvSpPr>
              <a:spLocks/>
            </p:cNvSpPr>
            <p:nvPr/>
          </p:nvSpPr>
          <p:spPr bwMode="auto">
            <a:xfrm>
              <a:off x="2456" y="3542"/>
              <a:ext cx="34" cy="33"/>
            </a:xfrm>
            <a:custGeom>
              <a:avLst/>
              <a:gdLst>
                <a:gd name="T0" fmla="*/ 18 w 36"/>
                <a:gd name="T1" fmla="*/ 0 h 35"/>
                <a:gd name="T2" fmla="*/ 0 w 36"/>
                <a:gd name="T3" fmla="*/ 18 h 35"/>
                <a:gd name="T4" fmla="*/ 6 w 36"/>
                <a:gd name="T5" fmla="*/ 30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2"/>
                    <a:pt x="2" y="27"/>
                    <a:pt x="6" y="30"/>
                  </a:cubicBezTo>
                  <a:cubicBezTo>
                    <a:pt x="9" y="33"/>
                    <a:pt x="13"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6" name="Oval 38">
              <a:extLst>
                <a:ext uri="{FF2B5EF4-FFF2-40B4-BE49-F238E27FC236}">
                  <a16:creationId xmlns:a16="http://schemas.microsoft.com/office/drawing/2014/main" id="{7A380A4D-F164-4D2B-A176-AA1D4C062AA8}"/>
                </a:ext>
              </a:extLst>
            </p:cNvPr>
            <p:cNvSpPr>
              <a:spLocks noChangeArrowheads="1"/>
            </p:cNvSpPr>
            <p:nvPr/>
          </p:nvSpPr>
          <p:spPr bwMode="auto">
            <a:xfrm>
              <a:off x="2367" y="3424"/>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 name="Oval 39">
              <a:extLst>
                <a:ext uri="{FF2B5EF4-FFF2-40B4-BE49-F238E27FC236}">
                  <a16:creationId xmlns:a16="http://schemas.microsoft.com/office/drawing/2014/main" id="{7AABCD51-2979-4048-958C-5DFB2D5CA8FE}"/>
                </a:ext>
              </a:extLst>
            </p:cNvPr>
            <p:cNvSpPr>
              <a:spLocks noChangeArrowheads="1"/>
            </p:cNvSpPr>
            <p:nvPr/>
          </p:nvSpPr>
          <p:spPr bwMode="auto">
            <a:xfrm>
              <a:off x="2299" y="349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 name="Oval 40">
              <a:extLst>
                <a:ext uri="{FF2B5EF4-FFF2-40B4-BE49-F238E27FC236}">
                  <a16:creationId xmlns:a16="http://schemas.microsoft.com/office/drawing/2014/main" id="{F6B90A6F-0468-4460-AB5E-7D9D80A44CC4}"/>
                </a:ext>
              </a:extLst>
            </p:cNvPr>
            <p:cNvSpPr>
              <a:spLocks noChangeArrowheads="1"/>
            </p:cNvSpPr>
            <p:nvPr/>
          </p:nvSpPr>
          <p:spPr bwMode="auto">
            <a:xfrm>
              <a:off x="2253" y="359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 name="Oval 41">
              <a:extLst>
                <a:ext uri="{FF2B5EF4-FFF2-40B4-BE49-F238E27FC236}">
                  <a16:creationId xmlns:a16="http://schemas.microsoft.com/office/drawing/2014/main" id="{1B23E731-905C-4CE2-8796-296CD11E55AE}"/>
                </a:ext>
              </a:extLst>
            </p:cNvPr>
            <p:cNvSpPr>
              <a:spLocks noChangeArrowheads="1"/>
            </p:cNvSpPr>
            <p:nvPr/>
          </p:nvSpPr>
          <p:spPr bwMode="auto">
            <a:xfrm>
              <a:off x="2357" y="3813"/>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 name="Oval 42">
              <a:extLst>
                <a:ext uri="{FF2B5EF4-FFF2-40B4-BE49-F238E27FC236}">
                  <a16:creationId xmlns:a16="http://schemas.microsoft.com/office/drawing/2014/main" id="{600DCA4D-BF06-4080-9ACD-13DBC84F9D33}"/>
                </a:ext>
              </a:extLst>
            </p:cNvPr>
            <p:cNvSpPr>
              <a:spLocks noChangeArrowheads="1"/>
            </p:cNvSpPr>
            <p:nvPr/>
          </p:nvSpPr>
          <p:spPr bwMode="auto">
            <a:xfrm>
              <a:off x="2299" y="386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 name="Oval 43">
              <a:extLst>
                <a:ext uri="{FF2B5EF4-FFF2-40B4-BE49-F238E27FC236}">
                  <a16:creationId xmlns:a16="http://schemas.microsoft.com/office/drawing/2014/main" id="{0C9F457A-0B55-4E3E-A899-75023327CD23}"/>
                </a:ext>
              </a:extLst>
            </p:cNvPr>
            <p:cNvSpPr>
              <a:spLocks noChangeArrowheads="1"/>
            </p:cNvSpPr>
            <p:nvPr/>
          </p:nvSpPr>
          <p:spPr bwMode="auto">
            <a:xfrm>
              <a:off x="2178" y="391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2" name="Oval 44">
              <a:extLst>
                <a:ext uri="{FF2B5EF4-FFF2-40B4-BE49-F238E27FC236}">
                  <a16:creationId xmlns:a16="http://schemas.microsoft.com/office/drawing/2014/main" id="{CE78FBE8-A007-46CD-8404-197010B1CCB1}"/>
                </a:ext>
              </a:extLst>
            </p:cNvPr>
            <p:cNvSpPr>
              <a:spLocks noChangeArrowheads="1"/>
            </p:cNvSpPr>
            <p:nvPr/>
          </p:nvSpPr>
          <p:spPr bwMode="auto">
            <a:xfrm>
              <a:off x="2102" y="34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3" name="Oval 45">
              <a:extLst>
                <a:ext uri="{FF2B5EF4-FFF2-40B4-BE49-F238E27FC236}">
                  <a16:creationId xmlns:a16="http://schemas.microsoft.com/office/drawing/2014/main" id="{AA5569BB-C0A2-402C-A1D1-875A8295F5B0}"/>
                </a:ext>
              </a:extLst>
            </p:cNvPr>
            <p:cNvSpPr>
              <a:spLocks noChangeArrowheads="1"/>
            </p:cNvSpPr>
            <p:nvPr/>
          </p:nvSpPr>
          <p:spPr bwMode="auto">
            <a:xfrm>
              <a:off x="2104" y="357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4" name="Oval 46">
              <a:extLst>
                <a:ext uri="{FF2B5EF4-FFF2-40B4-BE49-F238E27FC236}">
                  <a16:creationId xmlns:a16="http://schemas.microsoft.com/office/drawing/2014/main" id="{56FFDB6F-31B7-418D-8214-44088AD0AA31}"/>
                </a:ext>
              </a:extLst>
            </p:cNvPr>
            <p:cNvSpPr>
              <a:spLocks noChangeArrowheads="1"/>
            </p:cNvSpPr>
            <p:nvPr/>
          </p:nvSpPr>
          <p:spPr bwMode="auto">
            <a:xfrm>
              <a:off x="2102" y="365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5" name="Oval 47">
              <a:extLst>
                <a:ext uri="{FF2B5EF4-FFF2-40B4-BE49-F238E27FC236}">
                  <a16:creationId xmlns:a16="http://schemas.microsoft.com/office/drawing/2014/main" id="{22354D71-378B-4B70-A997-E058DB123D0B}"/>
                </a:ext>
              </a:extLst>
            </p:cNvPr>
            <p:cNvSpPr>
              <a:spLocks noChangeArrowheads="1"/>
            </p:cNvSpPr>
            <p:nvPr/>
          </p:nvSpPr>
          <p:spPr bwMode="auto">
            <a:xfrm>
              <a:off x="1802" y="3920"/>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6" name="Freeform 48">
              <a:extLst>
                <a:ext uri="{FF2B5EF4-FFF2-40B4-BE49-F238E27FC236}">
                  <a16:creationId xmlns:a16="http://schemas.microsoft.com/office/drawing/2014/main" id="{5B9CB1BC-09D4-4000-A05F-3A7441BAAE8B}"/>
                </a:ext>
              </a:extLst>
            </p:cNvPr>
            <p:cNvSpPr>
              <a:spLocks/>
            </p:cNvSpPr>
            <p:nvPr/>
          </p:nvSpPr>
          <p:spPr bwMode="auto">
            <a:xfrm>
              <a:off x="1813" y="3672"/>
              <a:ext cx="33" cy="34"/>
            </a:xfrm>
            <a:custGeom>
              <a:avLst/>
              <a:gdLst>
                <a:gd name="T0" fmla="*/ 17 w 35"/>
                <a:gd name="T1" fmla="*/ 36 h 36"/>
                <a:gd name="T2" fmla="*/ 35 w 35"/>
                <a:gd name="T3" fmla="*/ 18 h 36"/>
                <a:gd name="T4" fmla="*/ 17 w 35"/>
                <a:gd name="T5" fmla="*/ 0 h 36"/>
                <a:gd name="T6" fmla="*/ 5 w 35"/>
                <a:gd name="T7" fmla="*/ 5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3" y="0"/>
                    <a:pt x="8" y="2"/>
                    <a:pt x="5" y="5"/>
                  </a:cubicBezTo>
                  <a:cubicBezTo>
                    <a:pt x="2" y="9"/>
                    <a:pt x="0" y="13"/>
                    <a:pt x="0" y="18"/>
                  </a:cubicBezTo>
                  <a:cubicBezTo>
                    <a:pt x="0" y="28"/>
                    <a:pt x="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7" name="Freeform 49">
              <a:extLst>
                <a:ext uri="{FF2B5EF4-FFF2-40B4-BE49-F238E27FC236}">
                  <a16:creationId xmlns:a16="http://schemas.microsoft.com/office/drawing/2014/main" id="{DB2877C0-6D5D-4A99-9F0D-E0A6BB9BCE7A}"/>
                </a:ext>
              </a:extLst>
            </p:cNvPr>
            <p:cNvSpPr>
              <a:spLocks/>
            </p:cNvSpPr>
            <p:nvPr/>
          </p:nvSpPr>
          <p:spPr bwMode="auto">
            <a:xfrm>
              <a:off x="1585" y="3731"/>
              <a:ext cx="33" cy="33"/>
            </a:xfrm>
            <a:custGeom>
              <a:avLst/>
              <a:gdLst>
                <a:gd name="T0" fmla="*/ 17 w 35"/>
                <a:gd name="T1" fmla="*/ 0 h 35"/>
                <a:gd name="T2" fmla="*/ 5 w 35"/>
                <a:gd name="T3" fmla="*/ 5 h 35"/>
                <a:gd name="T4" fmla="*/ 0 w 35"/>
                <a:gd name="T5" fmla="*/ 17 h 35"/>
                <a:gd name="T6" fmla="*/ 17 w 35"/>
                <a:gd name="T7" fmla="*/ 35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13" y="0"/>
                    <a:pt x="8" y="2"/>
                    <a:pt x="5" y="5"/>
                  </a:cubicBezTo>
                  <a:cubicBezTo>
                    <a:pt x="2" y="8"/>
                    <a:pt x="0" y="13"/>
                    <a:pt x="0" y="17"/>
                  </a:cubicBezTo>
                  <a:cubicBezTo>
                    <a:pt x="0" y="27"/>
                    <a:pt x="8" y="35"/>
                    <a:pt x="17" y="35"/>
                  </a:cubicBezTo>
                  <a:cubicBezTo>
                    <a:pt x="27" y="35"/>
                    <a:pt x="35" y="27"/>
                    <a:pt x="35" y="17"/>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8" name="Freeform 50">
              <a:extLst>
                <a:ext uri="{FF2B5EF4-FFF2-40B4-BE49-F238E27FC236}">
                  <a16:creationId xmlns:a16="http://schemas.microsoft.com/office/drawing/2014/main" id="{A27FC8BD-3765-4F28-A08B-B43D89A00EA4}"/>
                </a:ext>
              </a:extLst>
            </p:cNvPr>
            <p:cNvSpPr>
              <a:spLocks/>
            </p:cNvSpPr>
            <p:nvPr/>
          </p:nvSpPr>
          <p:spPr bwMode="auto">
            <a:xfrm>
              <a:off x="1558" y="3582"/>
              <a:ext cx="28" cy="29"/>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7" y="0"/>
                    <a:pt x="0" y="7"/>
                    <a:pt x="0" y="15"/>
                  </a:cubicBezTo>
                  <a:cubicBezTo>
                    <a:pt x="0" y="24"/>
                    <a:pt x="7" y="30"/>
                    <a:pt x="15" y="30"/>
                  </a:cubicBezTo>
                  <a:cubicBezTo>
                    <a:pt x="19" y="30"/>
                    <a:pt x="23" y="29"/>
                    <a:pt x="26" y="26"/>
                  </a:cubicBezTo>
                  <a:cubicBezTo>
                    <a:pt x="29"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9" name="Oval 51">
              <a:extLst>
                <a:ext uri="{FF2B5EF4-FFF2-40B4-BE49-F238E27FC236}">
                  <a16:creationId xmlns:a16="http://schemas.microsoft.com/office/drawing/2014/main" id="{282816D3-4844-4DDC-ACE5-392C0751358E}"/>
                </a:ext>
              </a:extLst>
            </p:cNvPr>
            <p:cNvSpPr>
              <a:spLocks noChangeArrowheads="1"/>
            </p:cNvSpPr>
            <p:nvPr/>
          </p:nvSpPr>
          <p:spPr bwMode="auto">
            <a:xfrm>
              <a:off x="1498" y="3462"/>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0" name="Freeform 52">
              <a:extLst>
                <a:ext uri="{FF2B5EF4-FFF2-40B4-BE49-F238E27FC236}">
                  <a16:creationId xmlns:a16="http://schemas.microsoft.com/office/drawing/2014/main" id="{E2FD6EBA-90EE-4110-B7F2-D4A87D4FF41C}"/>
                </a:ext>
              </a:extLst>
            </p:cNvPr>
            <p:cNvSpPr>
              <a:spLocks/>
            </p:cNvSpPr>
            <p:nvPr/>
          </p:nvSpPr>
          <p:spPr bwMode="auto">
            <a:xfrm>
              <a:off x="1902" y="3459"/>
              <a:ext cx="34"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8" y="35"/>
                    <a:pt x="35" y="27"/>
                    <a:pt x="35" y="18"/>
                  </a:cubicBezTo>
                  <a:cubicBezTo>
                    <a:pt x="35" y="13"/>
                    <a:pt x="34" y="9"/>
                    <a:pt x="30" y="5"/>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1" name="Freeform 53">
              <a:extLst>
                <a:ext uri="{FF2B5EF4-FFF2-40B4-BE49-F238E27FC236}">
                  <a16:creationId xmlns:a16="http://schemas.microsoft.com/office/drawing/2014/main" id="{98F0F92F-2560-4B4F-96C2-896E2C70FE11}"/>
                </a:ext>
              </a:extLst>
            </p:cNvPr>
            <p:cNvSpPr>
              <a:spLocks/>
            </p:cNvSpPr>
            <p:nvPr/>
          </p:nvSpPr>
          <p:spPr bwMode="auto">
            <a:xfrm>
              <a:off x="1820" y="3365"/>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2" name="Oval 54">
              <a:extLst>
                <a:ext uri="{FF2B5EF4-FFF2-40B4-BE49-F238E27FC236}">
                  <a16:creationId xmlns:a16="http://schemas.microsoft.com/office/drawing/2014/main" id="{94E69731-7166-4906-AF28-BE845C59EB1A}"/>
                </a:ext>
              </a:extLst>
            </p:cNvPr>
            <p:cNvSpPr>
              <a:spLocks noChangeArrowheads="1"/>
            </p:cNvSpPr>
            <p:nvPr/>
          </p:nvSpPr>
          <p:spPr bwMode="auto">
            <a:xfrm>
              <a:off x="1823" y="3228"/>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3" name="Oval 55">
              <a:extLst>
                <a:ext uri="{FF2B5EF4-FFF2-40B4-BE49-F238E27FC236}">
                  <a16:creationId xmlns:a16="http://schemas.microsoft.com/office/drawing/2014/main" id="{3380E2CE-B0B4-4955-B628-5929D31F6086}"/>
                </a:ext>
              </a:extLst>
            </p:cNvPr>
            <p:cNvSpPr>
              <a:spLocks noChangeArrowheads="1"/>
            </p:cNvSpPr>
            <p:nvPr/>
          </p:nvSpPr>
          <p:spPr bwMode="auto">
            <a:xfrm>
              <a:off x="1515" y="265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4" name="Oval 56">
              <a:extLst>
                <a:ext uri="{FF2B5EF4-FFF2-40B4-BE49-F238E27FC236}">
                  <a16:creationId xmlns:a16="http://schemas.microsoft.com/office/drawing/2014/main" id="{6CBCE169-EA31-41B3-8C68-A018E9DF0B26}"/>
                </a:ext>
              </a:extLst>
            </p:cNvPr>
            <p:cNvSpPr>
              <a:spLocks noChangeArrowheads="1"/>
            </p:cNvSpPr>
            <p:nvPr/>
          </p:nvSpPr>
          <p:spPr bwMode="auto">
            <a:xfrm>
              <a:off x="2053" y="269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5" name="Oval 57">
              <a:extLst>
                <a:ext uri="{FF2B5EF4-FFF2-40B4-BE49-F238E27FC236}">
                  <a16:creationId xmlns:a16="http://schemas.microsoft.com/office/drawing/2014/main" id="{F680B4D2-783C-496F-9FDE-53FC716BC1C2}"/>
                </a:ext>
              </a:extLst>
            </p:cNvPr>
            <p:cNvSpPr>
              <a:spLocks noChangeArrowheads="1"/>
            </p:cNvSpPr>
            <p:nvPr/>
          </p:nvSpPr>
          <p:spPr bwMode="auto">
            <a:xfrm>
              <a:off x="1935" y="232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6" name="Oval 58">
              <a:extLst>
                <a:ext uri="{FF2B5EF4-FFF2-40B4-BE49-F238E27FC236}">
                  <a16:creationId xmlns:a16="http://schemas.microsoft.com/office/drawing/2014/main" id="{FFC28D87-60DD-4C5F-BA5D-04FE11A21559}"/>
                </a:ext>
              </a:extLst>
            </p:cNvPr>
            <p:cNvSpPr>
              <a:spLocks noChangeArrowheads="1"/>
            </p:cNvSpPr>
            <p:nvPr/>
          </p:nvSpPr>
          <p:spPr bwMode="auto">
            <a:xfrm>
              <a:off x="1370" y="246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7" name="Freeform 59">
              <a:extLst>
                <a:ext uri="{FF2B5EF4-FFF2-40B4-BE49-F238E27FC236}">
                  <a16:creationId xmlns:a16="http://schemas.microsoft.com/office/drawing/2014/main" id="{79F34F19-BF87-4B0E-AF9B-EE5ED82F4CC6}"/>
                </a:ext>
              </a:extLst>
            </p:cNvPr>
            <p:cNvSpPr>
              <a:spLocks/>
            </p:cNvSpPr>
            <p:nvPr/>
          </p:nvSpPr>
          <p:spPr bwMode="auto">
            <a:xfrm>
              <a:off x="1246" y="1976"/>
              <a:ext cx="33" cy="33"/>
            </a:xfrm>
            <a:custGeom>
              <a:avLst/>
              <a:gdLst>
                <a:gd name="T0" fmla="*/ 18 w 35"/>
                <a:gd name="T1" fmla="*/ 0 h 35"/>
                <a:gd name="T2" fmla="*/ 0 w 35"/>
                <a:gd name="T3" fmla="*/ 17 h 35"/>
                <a:gd name="T4" fmla="*/ 18 w 35"/>
                <a:gd name="T5" fmla="*/ 35 h 35"/>
                <a:gd name="T6" fmla="*/ 30 w 35"/>
                <a:gd name="T7" fmla="*/ 30 h 35"/>
                <a:gd name="T8" fmla="*/ 35 w 35"/>
                <a:gd name="T9" fmla="*/ 17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2" y="35"/>
                    <a:pt x="27" y="33"/>
                    <a:pt x="30" y="30"/>
                  </a:cubicBezTo>
                  <a:cubicBezTo>
                    <a:pt x="33" y="26"/>
                    <a:pt x="35" y="22"/>
                    <a:pt x="35" y="17"/>
                  </a:cubicBezTo>
                  <a:cubicBezTo>
                    <a:pt x="35" y="8"/>
                    <a:pt x="27"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8" name="Freeform 60">
              <a:extLst>
                <a:ext uri="{FF2B5EF4-FFF2-40B4-BE49-F238E27FC236}">
                  <a16:creationId xmlns:a16="http://schemas.microsoft.com/office/drawing/2014/main" id="{66D372B3-F117-4F70-8915-2A9896D13325}"/>
                </a:ext>
              </a:extLst>
            </p:cNvPr>
            <p:cNvSpPr>
              <a:spLocks/>
            </p:cNvSpPr>
            <p:nvPr/>
          </p:nvSpPr>
          <p:spPr bwMode="auto">
            <a:xfrm>
              <a:off x="1700" y="1346"/>
              <a:ext cx="33" cy="33"/>
            </a:xfrm>
            <a:custGeom>
              <a:avLst/>
              <a:gdLst>
                <a:gd name="T0" fmla="*/ 18 w 35"/>
                <a:gd name="T1" fmla="*/ 35 h 35"/>
                <a:gd name="T2" fmla="*/ 35 w 35"/>
                <a:gd name="T3" fmla="*/ 18 h 35"/>
                <a:gd name="T4" fmla="*/ 18 w 35"/>
                <a:gd name="T5" fmla="*/ 0 h 35"/>
                <a:gd name="T6" fmla="*/ 0 w 35"/>
                <a:gd name="T7" fmla="*/ 18 h 35"/>
                <a:gd name="T8" fmla="*/ 5 w 35"/>
                <a:gd name="T9" fmla="*/ 30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8" y="35"/>
                    <a:pt x="35" y="27"/>
                    <a:pt x="35" y="18"/>
                  </a:cubicBezTo>
                  <a:cubicBezTo>
                    <a:pt x="35" y="8"/>
                    <a:pt x="28" y="0"/>
                    <a:pt x="18" y="0"/>
                  </a:cubicBezTo>
                  <a:cubicBezTo>
                    <a:pt x="8" y="0"/>
                    <a:pt x="0" y="8"/>
                    <a:pt x="0" y="18"/>
                  </a:cubicBezTo>
                  <a:cubicBezTo>
                    <a:pt x="0" y="22"/>
                    <a:pt x="2" y="27"/>
                    <a:pt x="5"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9" name="Oval 61">
              <a:extLst>
                <a:ext uri="{FF2B5EF4-FFF2-40B4-BE49-F238E27FC236}">
                  <a16:creationId xmlns:a16="http://schemas.microsoft.com/office/drawing/2014/main" id="{44F9A214-2B86-49F5-B0AA-36C1BDE3191A}"/>
                </a:ext>
              </a:extLst>
            </p:cNvPr>
            <p:cNvSpPr>
              <a:spLocks noChangeArrowheads="1"/>
            </p:cNvSpPr>
            <p:nvPr/>
          </p:nvSpPr>
          <p:spPr bwMode="auto">
            <a:xfrm>
              <a:off x="1711" y="188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0" name="Oval 62">
              <a:extLst>
                <a:ext uri="{FF2B5EF4-FFF2-40B4-BE49-F238E27FC236}">
                  <a16:creationId xmlns:a16="http://schemas.microsoft.com/office/drawing/2014/main" id="{00A6675C-9EAE-4F63-A296-D6BD9555A8A0}"/>
                </a:ext>
              </a:extLst>
            </p:cNvPr>
            <p:cNvSpPr>
              <a:spLocks noChangeArrowheads="1"/>
            </p:cNvSpPr>
            <p:nvPr/>
          </p:nvSpPr>
          <p:spPr bwMode="auto">
            <a:xfrm>
              <a:off x="2010" y="176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1" name="Oval 63">
              <a:extLst>
                <a:ext uri="{FF2B5EF4-FFF2-40B4-BE49-F238E27FC236}">
                  <a16:creationId xmlns:a16="http://schemas.microsoft.com/office/drawing/2014/main" id="{8CEC02D8-7597-4E94-9F00-73AB510B253A}"/>
                </a:ext>
              </a:extLst>
            </p:cNvPr>
            <p:cNvSpPr>
              <a:spLocks noChangeArrowheads="1"/>
            </p:cNvSpPr>
            <p:nvPr/>
          </p:nvSpPr>
          <p:spPr bwMode="auto">
            <a:xfrm>
              <a:off x="2099" y="176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2" name="Oval 64">
              <a:extLst>
                <a:ext uri="{FF2B5EF4-FFF2-40B4-BE49-F238E27FC236}">
                  <a16:creationId xmlns:a16="http://schemas.microsoft.com/office/drawing/2014/main" id="{A6BD06A2-099D-40A2-8679-49A9DB52DCD6}"/>
                </a:ext>
              </a:extLst>
            </p:cNvPr>
            <p:cNvSpPr>
              <a:spLocks noChangeArrowheads="1"/>
            </p:cNvSpPr>
            <p:nvPr/>
          </p:nvSpPr>
          <p:spPr bwMode="auto">
            <a:xfrm>
              <a:off x="2010" y="166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3" name="Oval 65">
              <a:extLst>
                <a:ext uri="{FF2B5EF4-FFF2-40B4-BE49-F238E27FC236}">
                  <a16:creationId xmlns:a16="http://schemas.microsoft.com/office/drawing/2014/main" id="{537576B0-628A-4057-ACD2-44D1B4FB08A6}"/>
                </a:ext>
              </a:extLst>
            </p:cNvPr>
            <p:cNvSpPr>
              <a:spLocks noChangeArrowheads="1"/>
            </p:cNvSpPr>
            <p:nvPr/>
          </p:nvSpPr>
          <p:spPr bwMode="auto">
            <a:xfrm>
              <a:off x="2097" y="166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4" name="Freeform 66">
              <a:extLst>
                <a:ext uri="{FF2B5EF4-FFF2-40B4-BE49-F238E27FC236}">
                  <a16:creationId xmlns:a16="http://schemas.microsoft.com/office/drawing/2014/main" id="{A70A1CA6-0273-47D6-BC4E-E645D96F64C5}"/>
                </a:ext>
              </a:extLst>
            </p:cNvPr>
            <p:cNvSpPr>
              <a:spLocks/>
            </p:cNvSpPr>
            <p:nvPr/>
          </p:nvSpPr>
          <p:spPr bwMode="auto">
            <a:xfrm>
              <a:off x="1342" y="3063"/>
              <a:ext cx="34" cy="33"/>
            </a:xfrm>
            <a:custGeom>
              <a:avLst/>
              <a:gdLst>
                <a:gd name="T0" fmla="*/ 18 w 36"/>
                <a:gd name="T1" fmla="*/ 0 h 35"/>
                <a:gd name="T2" fmla="*/ 0 w 36"/>
                <a:gd name="T3" fmla="*/ 18 h 35"/>
                <a:gd name="T4" fmla="*/ 18 w 36"/>
                <a:gd name="T5" fmla="*/ 35 h 35"/>
                <a:gd name="T6" fmla="*/ 30 w 36"/>
                <a:gd name="T7" fmla="*/ 30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8"/>
                    <a:pt x="8" y="35"/>
                    <a:pt x="18" y="35"/>
                  </a:cubicBezTo>
                  <a:cubicBezTo>
                    <a:pt x="23" y="35"/>
                    <a:pt x="27" y="34"/>
                    <a:pt x="30" y="30"/>
                  </a:cubicBezTo>
                  <a:cubicBezTo>
                    <a:pt x="34" y="27"/>
                    <a:pt x="36" y="22"/>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5" name="Freeform 67">
              <a:extLst>
                <a:ext uri="{FF2B5EF4-FFF2-40B4-BE49-F238E27FC236}">
                  <a16:creationId xmlns:a16="http://schemas.microsoft.com/office/drawing/2014/main" id="{369F25FB-FCC5-4900-B767-E154A0C838E8}"/>
                </a:ext>
              </a:extLst>
            </p:cNvPr>
            <p:cNvSpPr>
              <a:spLocks/>
            </p:cNvSpPr>
            <p:nvPr/>
          </p:nvSpPr>
          <p:spPr bwMode="auto">
            <a:xfrm>
              <a:off x="1054" y="25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7"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6" name="Freeform 68">
              <a:extLst>
                <a:ext uri="{FF2B5EF4-FFF2-40B4-BE49-F238E27FC236}">
                  <a16:creationId xmlns:a16="http://schemas.microsoft.com/office/drawing/2014/main" id="{CA2B0933-F1C1-4117-A616-729E3AD51DCE}"/>
                </a:ext>
              </a:extLst>
            </p:cNvPr>
            <p:cNvSpPr>
              <a:spLocks/>
            </p:cNvSpPr>
            <p:nvPr/>
          </p:nvSpPr>
          <p:spPr bwMode="auto">
            <a:xfrm>
              <a:off x="981" y="2461"/>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8" y="36"/>
                    <a:pt x="35" y="28"/>
                    <a:pt x="35" y="18"/>
                  </a:cubicBezTo>
                  <a:cubicBezTo>
                    <a:pt x="35" y="13"/>
                    <a:pt x="34" y="9"/>
                    <a:pt x="30" y="6"/>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7" name="Freeform 69">
              <a:extLst>
                <a:ext uri="{FF2B5EF4-FFF2-40B4-BE49-F238E27FC236}">
                  <a16:creationId xmlns:a16="http://schemas.microsoft.com/office/drawing/2014/main" id="{AB97E894-C88D-4F8E-A98B-4ECE4B222C82}"/>
                </a:ext>
              </a:extLst>
            </p:cNvPr>
            <p:cNvSpPr>
              <a:spLocks/>
            </p:cNvSpPr>
            <p:nvPr/>
          </p:nvSpPr>
          <p:spPr bwMode="auto">
            <a:xfrm>
              <a:off x="951" y="2308"/>
              <a:ext cx="33" cy="33"/>
            </a:xfrm>
            <a:custGeom>
              <a:avLst/>
              <a:gdLst>
                <a:gd name="T0" fmla="*/ 30 w 35"/>
                <a:gd name="T1" fmla="*/ 5 h 35"/>
                <a:gd name="T2" fmla="*/ 18 w 35"/>
                <a:gd name="T3" fmla="*/ 0 h 35"/>
                <a:gd name="T4" fmla="*/ 0 w 35"/>
                <a:gd name="T5" fmla="*/ 18 h 35"/>
                <a:gd name="T6" fmla="*/ 18 w 35"/>
                <a:gd name="T7" fmla="*/ 35 h 35"/>
                <a:gd name="T8" fmla="*/ 35 w 35"/>
                <a:gd name="T9" fmla="*/ 18 h 35"/>
                <a:gd name="T10" fmla="*/ 30 w 35"/>
                <a:gd name="T11" fmla="*/ 5 h 35"/>
              </a:gdLst>
              <a:ahLst/>
              <a:cxnLst>
                <a:cxn ang="0">
                  <a:pos x="T0" y="T1"/>
                </a:cxn>
                <a:cxn ang="0">
                  <a:pos x="T2" y="T3"/>
                </a:cxn>
                <a:cxn ang="0">
                  <a:pos x="T4" y="T5"/>
                </a:cxn>
                <a:cxn ang="0">
                  <a:pos x="T6" y="T7"/>
                </a:cxn>
                <a:cxn ang="0">
                  <a:pos x="T8" y="T9"/>
                </a:cxn>
                <a:cxn ang="0">
                  <a:pos x="T10" y="T11"/>
                </a:cxn>
              </a:cxnLst>
              <a:rect l="0" t="0" r="r" b="b"/>
              <a:pathLst>
                <a:path w="35" h="35">
                  <a:moveTo>
                    <a:pt x="30" y="5"/>
                  </a:moveTo>
                  <a:cubicBezTo>
                    <a:pt x="27" y="2"/>
                    <a:pt x="23" y="0"/>
                    <a:pt x="18" y="0"/>
                  </a:cubicBezTo>
                  <a:cubicBezTo>
                    <a:pt x="8" y="0"/>
                    <a:pt x="0" y="8"/>
                    <a:pt x="0" y="18"/>
                  </a:cubicBezTo>
                  <a:cubicBezTo>
                    <a:pt x="0" y="28"/>
                    <a:pt x="8" y="35"/>
                    <a:pt x="18" y="35"/>
                  </a:cubicBezTo>
                  <a:cubicBezTo>
                    <a:pt x="28" y="35"/>
                    <a:pt x="35" y="28"/>
                    <a:pt x="35" y="18"/>
                  </a:cubicBezTo>
                  <a:cubicBezTo>
                    <a:pt x="35" y="13"/>
                    <a:pt x="34" y="9"/>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8" name="Freeform 70">
              <a:extLst>
                <a:ext uri="{FF2B5EF4-FFF2-40B4-BE49-F238E27FC236}">
                  <a16:creationId xmlns:a16="http://schemas.microsoft.com/office/drawing/2014/main" id="{8F37D9AA-9486-432C-A1DB-E0E5D82D8335}"/>
                </a:ext>
              </a:extLst>
            </p:cNvPr>
            <p:cNvSpPr>
              <a:spLocks/>
            </p:cNvSpPr>
            <p:nvPr/>
          </p:nvSpPr>
          <p:spPr bwMode="auto">
            <a:xfrm>
              <a:off x="936" y="2169"/>
              <a:ext cx="29" cy="28"/>
            </a:xfrm>
            <a:custGeom>
              <a:avLst/>
              <a:gdLst>
                <a:gd name="T0" fmla="*/ 30 w 30"/>
                <a:gd name="T1" fmla="*/ 15 h 30"/>
                <a:gd name="T2" fmla="*/ 26 w 30"/>
                <a:gd name="T3" fmla="*/ 4 h 30"/>
                <a:gd name="T4" fmla="*/ 15 w 30"/>
                <a:gd name="T5" fmla="*/ 0 h 30"/>
                <a:gd name="T6" fmla="*/ 0 w 30"/>
                <a:gd name="T7" fmla="*/ 15 h 30"/>
                <a:gd name="T8" fmla="*/ 15 w 30"/>
                <a:gd name="T9" fmla="*/ 3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cubicBezTo>
                    <a:pt x="30" y="11"/>
                    <a:pt x="29" y="7"/>
                    <a:pt x="26" y="4"/>
                  </a:cubicBezTo>
                  <a:cubicBezTo>
                    <a:pt x="23" y="1"/>
                    <a:pt x="19" y="0"/>
                    <a:pt x="15" y="0"/>
                  </a:cubicBezTo>
                  <a:cubicBezTo>
                    <a:pt x="7" y="0"/>
                    <a:pt x="0" y="6"/>
                    <a:pt x="0" y="15"/>
                  </a:cubicBezTo>
                  <a:cubicBezTo>
                    <a:pt x="0" y="23"/>
                    <a:pt x="7" y="30"/>
                    <a:pt x="15" y="30"/>
                  </a:cubicBezTo>
                  <a:cubicBezTo>
                    <a:pt x="23" y="30"/>
                    <a:pt x="30" y="2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9" name="Freeform 71">
              <a:extLst>
                <a:ext uri="{FF2B5EF4-FFF2-40B4-BE49-F238E27FC236}">
                  <a16:creationId xmlns:a16="http://schemas.microsoft.com/office/drawing/2014/main" id="{A250063B-9C66-49B7-8DB3-2D0E40AFD845}"/>
                </a:ext>
              </a:extLst>
            </p:cNvPr>
            <p:cNvSpPr>
              <a:spLocks/>
            </p:cNvSpPr>
            <p:nvPr/>
          </p:nvSpPr>
          <p:spPr bwMode="auto">
            <a:xfrm>
              <a:off x="995" y="1831"/>
              <a:ext cx="34" cy="33"/>
            </a:xfrm>
            <a:custGeom>
              <a:avLst/>
              <a:gdLst>
                <a:gd name="T0" fmla="*/ 18 w 36"/>
                <a:gd name="T1" fmla="*/ 35 h 35"/>
                <a:gd name="T2" fmla="*/ 36 w 36"/>
                <a:gd name="T3" fmla="*/ 17 h 35"/>
                <a:gd name="T4" fmla="*/ 30 w 36"/>
                <a:gd name="T5" fmla="*/ 5 h 35"/>
                <a:gd name="T6" fmla="*/ 18 w 36"/>
                <a:gd name="T7" fmla="*/ 0 h 35"/>
                <a:gd name="T8" fmla="*/ 0 w 36"/>
                <a:gd name="T9" fmla="*/ 17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7"/>
                  </a:cubicBezTo>
                  <a:cubicBezTo>
                    <a:pt x="36" y="13"/>
                    <a:pt x="34" y="8"/>
                    <a:pt x="30" y="5"/>
                  </a:cubicBezTo>
                  <a:cubicBezTo>
                    <a:pt x="27" y="2"/>
                    <a:pt x="23" y="0"/>
                    <a:pt x="18" y="0"/>
                  </a:cubicBezTo>
                  <a:cubicBezTo>
                    <a:pt x="8" y="0"/>
                    <a:pt x="0" y="8"/>
                    <a:pt x="0" y="17"/>
                  </a:cubicBezTo>
                  <a:cubicBezTo>
                    <a:pt x="0" y="27"/>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0" name="Oval 72">
              <a:extLst>
                <a:ext uri="{FF2B5EF4-FFF2-40B4-BE49-F238E27FC236}">
                  <a16:creationId xmlns:a16="http://schemas.microsoft.com/office/drawing/2014/main" id="{AB8542CA-B147-43CD-A616-5256E985B3EE}"/>
                </a:ext>
              </a:extLst>
            </p:cNvPr>
            <p:cNvSpPr>
              <a:spLocks noChangeArrowheads="1"/>
            </p:cNvSpPr>
            <p:nvPr/>
          </p:nvSpPr>
          <p:spPr bwMode="auto">
            <a:xfrm>
              <a:off x="1345" y="16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1" name="Oval 73">
              <a:extLst>
                <a:ext uri="{FF2B5EF4-FFF2-40B4-BE49-F238E27FC236}">
                  <a16:creationId xmlns:a16="http://schemas.microsoft.com/office/drawing/2014/main" id="{9D93E8CB-0B02-4F6A-9F30-7123F2734E72}"/>
                </a:ext>
              </a:extLst>
            </p:cNvPr>
            <p:cNvSpPr>
              <a:spLocks noChangeArrowheads="1"/>
            </p:cNvSpPr>
            <p:nvPr/>
          </p:nvSpPr>
          <p:spPr bwMode="auto">
            <a:xfrm>
              <a:off x="1286" y="1743"/>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2" name="Freeform 74">
              <a:extLst>
                <a:ext uri="{FF2B5EF4-FFF2-40B4-BE49-F238E27FC236}">
                  <a16:creationId xmlns:a16="http://schemas.microsoft.com/office/drawing/2014/main" id="{7CD299AF-26CD-4B45-932D-D2B71B3830DE}"/>
                </a:ext>
              </a:extLst>
            </p:cNvPr>
            <p:cNvSpPr>
              <a:spLocks/>
            </p:cNvSpPr>
            <p:nvPr/>
          </p:nvSpPr>
          <p:spPr bwMode="auto">
            <a:xfrm>
              <a:off x="1196" y="1749"/>
              <a:ext cx="28" cy="28"/>
            </a:xfrm>
            <a:custGeom>
              <a:avLst/>
              <a:gdLst>
                <a:gd name="T0" fmla="*/ 15 w 30"/>
                <a:gd name="T1" fmla="*/ 30 h 30"/>
                <a:gd name="T2" fmla="*/ 30 w 30"/>
                <a:gd name="T3" fmla="*/ 15 h 30"/>
                <a:gd name="T4" fmla="*/ 15 w 30"/>
                <a:gd name="T5" fmla="*/ 0 h 30"/>
                <a:gd name="T6" fmla="*/ 0 w 30"/>
                <a:gd name="T7" fmla="*/ 15 h 30"/>
                <a:gd name="T8" fmla="*/ 4 w 30"/>
                <a:gd name="T9" fmla="*/ 26 h 30"/>
                <a:gd name="T10" fmla="*/ 15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15" y="30"/>
                  </a:moveTo>
                  <a:cubicBezTo>
                    <a:pt x="23" y="30"/>
                    <a:pt x="30" y="24"/>
                    <a:pt x="30" y="15"/>
                  </a:cubicBezTo>
                  <a:cubicBezTo>
                    <a:pt x="30" y="7"/>
                    <a:pt x="23" y="0"/>
                    <a:pt x="15" y="0"/>
                  </a:cubicBezTo>
                  <a:cubicBezTo>
                    <a:pt x="7" y="0"/>
                    <a:pt x="0" y="7"/>
                    <a:pt x="0" y="15"/>
                  </a:cubicBezTo>
                  <a:cubicBezTo>
                    <a:pt x="0" y="19"/>
                    <a:pt x="1" y="23"/>
                    <a:pt x="4" y="26"/>
                  </a:cubicBezTo>
                  <a:cubicBezTo>
                    <a:pt x="7" y="29"/>
                    <a:pt x="11"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3" name="Freeform 75">
              <a:extLst>
                <a:ext uri="{FF2B5EF4-FFF2-40B4-BE49-F238E27FC236}">
                  <a16:creationId xmlns:a16="http://schemas.microsoft.com/office/drawing/2014/main" id="{BE4F7D80-A570-4F46-86A5-4FBD7B90E7D7}"/>
                </a:ext>
              </a:extLst>
            </p:cNvPr>
            <p:cNvSpPr>
              <a:spLocks/>
            </p:cNvSpPr>
            <p:nvPr/>
          </p:nvSpPr>
          <p:spPr bwMode="auto">
            <a:xfrm>
              <a:off x="1088" y="16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6"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4" name="Freeform 76">
              <a:extLst>
                <a:ext uri="{FF2B5EF4-FFF2-40B4-BE49-F238E27FC236}">
                  <a16:creationId xmlns:a16="http://schemas.microsoft.com/office/drawing/2014/main" id="{17613006-5197-4924-AA08-E5ED26AECDD4}"/>
                </a:ext>
              </a:extLst>
            </p:cNvPr>
            <p:cNvSpPr>
              <a:spLocks/>
            </p:cNvSpPr>
            <p:nvPr/>
          </p:nvSpPr>
          <p:spPr bwMode="auto">
            <a:xfrm>
              <a:off x="1313" y="140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8"/>
                    <a:pt x="36" y="18"/>
                  </a:cubicBezTo>
                  <a:cubicBezTo>
                    <a:pt x="36" y="8"/>
                    <a:pt x="28" y="0"/>
                    <a:pt x="18" y="0"/>
                  </a:cubicBezTo>
                  <a:cubicBezTo>
                    <a:pt x="8" y="0"/>
                    <a:pt x="0" y="8"/>
                    <a:pt x="0" y="18"/>
                  </a:cubicBezTo>
                  <a:cubicBezTo>
                    <a:pt x="0" y="23"/>
                    <a:pt x="2" y="27"/>
                    <a:pt x="6" y="30"/>
                  </a:cubicBezTo>
                  <a:cubicBezTo>
                    <a:pt x="9" y="34"/>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5" name="Freeform 77">
              <a:extLst>
                <a:ext uri="{FF2B5EF4-FFF2-40B4-BE49-F238E27FC236}">
                  <a16:creationId xmlns:a16="http://schemas.microsoft.com/office/drawing/2014/main" id="{9732064B-76B8-4460-AE3A-B0A48975209D}"/>
                </a:ext>
              </a:extLst>
            </p:cNvPr>
            <p:cNvSpPr>
              <a:spLocks/>
            </p:cNvSpPr>
            <p:nvPr/>
          </p:nvSpPr>
          <p:spPr bwMode="auto">
            <a:xfrm>
              <a:off x="1558" y="127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8"/>
                  </a:cubicBezTo>
                  <a:cubicBezTo>
                    <a:pt x="36" y="8"/>
                    <a:pt x="28" y="0"/>
                    <a:pt x="18" y="0"/>
                  </a:cubicBezTo>
                  <a:cubicBezTo>
                    <a:pt x="8" y="0"/>
                    <a:pt x="0" y="8"/>
                    <a:pt x="0" y="18"/>
                  </a:cubicBezTo>
                  <a:cubicBezTo>
                    <a:pt x="0" y="22"/>
                    <a:pt x="2" y="27"/>
                    <a:pt x="6"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6" name="Freeform 78">
              <a:extLst>
                <a:ext uri="{FF2B5EF4-FFF2-40B4-BE49-F238E27FC236}">
                  <a16:creationId xmlns:a16="http://schemas.microsoft.com/office/drawing/2014/main" id="{E719BAD2-F2EE-4929-A612-FA748D7FCD21}"/>
                </a:ext>
              </a:extLst>
            </p:cNvPr>
            <p:cNvSpPr>
              <a:spLocks/>
            </p:cNvSpPr>
            <p:nvPr/>
          </p:nvSpPr>
          <p:spPr bwMode="auto">
            <a:xfrm>
              <a:off x="1692" y="1253"/>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7" name="Oval 79">
              <a:extLst>
                <a:ext uri="{FF2B5EF4-FFF2-40B4-BE49-F238E27FC236}">
                  <a16:creationId xmlns:a16="http://schemas.microsoft.com/office/drawing/2014/main" id="{E4AF60B1-820C-4251-8C09-7919095F4091}"/>
                </a:ext>
              </a:extLst>
            </p:cNvPr>
            <p:cNvSpPr>
              <a:spLocks noChangeArrowheads="1"/>
            </p:cNvSpPr>
            <p:nvPr/>
          </p:nvSpPr>
          <p:spPr bwMode="auto">
            <a:xfrm>
              <a:off x="1794" y="1257"/>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8" name="Freeform 80">
              <a:extLst>
                <a:ext uri="{FF2B5EF4-FFF2-40B4-BE49-F238E27FC236}">
                  <a16:creationId xmlns:a16="http://schemas.microsoft.com/office/drawing/2014/main" id="{6B826C46-8C8F-4B57-87BF-A065B7179DB1}"/>
                </a:ext>
              </a:extLst>
            </p:cNvPr>
            <p:cNvSpPr>
              <a:spLocks/>
            </p:cNvSpPr>
            <p:nvPr/>
          </p:nvSpPr>
          <p:spPr bwMode="auto">
            <a:xfrm>
              <a:off x="1975" y="1242"/>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8"/>
                    <a:pt x="35" y="18"/>
                  </a:cubicBezTo>
                  <a:cubicBezTo>
                    <a:pt x="35" y="8"/>
                    <a:pt x="27" y="0"/>
                    <a:pt x="17" y="0"/>
                  </a:cubicBezTo>
                  <a:cubicBezTo>
                    <a:pt x="8" y="0"/>
                    <a:pt x="0" y="8"/>
                    <a:pt x="0" y="18"/>
                  </a:cubicBezTo>
                  <a:cubicBezTo>
                    <a:pt x="0" y="23"/>
                    <a:pt x="1" y="27"/>
                    <a:pt x="5" y="30"/>
                  </a:cubicBezTo>
                  <a:cubicBezTo>
                    <a:pt x="8" y="34"/>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9" name="Oval 81">
              <a:extLst>
                <a:ext uri="{FF2B5EF4-FFF2-40B4-BE49-F238E27FC236}">
                  <a16:creationId xmlns:a16="http://schemas.microsoft.com/office/drawing/2014/main" id="{5C9B34A6-AC3D-42A5-BFA7-64D85F95CFAF}"/>
                </a:ext>
              </a:extLst>
            </p:cNvPr>
            <p:cNvSpPr>
              <a:spLocks noChangeArrowheads="1"/>
            </p:cNvSpPr>
            <p:nvPr/>
          </p:nvSpPr>
          <p:spPr bwMode="auto">
            <a:xfrm>
              <a:off x="2340" y="1242"/>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0" name="Oval 82">
              <a:extLst>
                <a:ext uri="{FF2B5EF4-FFF2-40B4-BE49-F238E27FC236}">
                  <a16:creationId xmlns:a16="http://schemas.microsoft.com/office/drawing/2014/main" id="{B9F528A3-24B9-4181-B822-27F5F66DAD21}"/>
                </a:ext>
              </a:extLst>
            </p:cNvPr>
            <p:cNvSpPr>
              <a:spLocks noChangeArrowheads="1"/>
            </p:cNvSpPr>
            <p:nvPr/>
          </p:nvSpPr>
          <p:spPr bwMode="auto">
            <a:xfrm>
              <a:off x="2561" y="1327"/>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1" name="Oval 83">
              <a:extLst>
                <a:ext uri="{FF2B5EF4-FFF2-40B4-BE49-F238E27FC236}">
                  <a16:creationId xmlns:a16="http://schemas.microsoft.com/office/drawing/2014/main" id="{7520270B-94B5-41FE-9525-54DD631FAC41}"/>
                </a:ext>
              </a:extLst>
            </p:cNvPr>
            <p:cNvSpPr>
              <a:spLocks noChangeArrowheads="1"/>
            </p:cNvSpPr>
            <p:nvPr/>
          </p:nvSpPr>
          <p:spPr bwMode="auto">
            <a:xfrm>
              <a:off x="2636" y="13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2" name="Oval 84">
              <a:extLst>
                <a:ext uri="{FF2B5EF4-FFF2-40B4-BE49-F238E27FC236}">
                  <a16:creationId xmlns:a16="http://schemas.microsoft.com/office/drawing/2014/main" id="{7E9B0F52-29E3-44B5-AB37-93B529F7371D}"/>
                </a:ext>
              </a:extLst>
            </p:cNvPr>
            <p:cNvSpPr>
              <a:spLocks noChangeArrowheads="1"/>
            </p:cNvSpPr>
            <p:nvPr/>
          </p:nvSpPr>
          <p:spPr bwMode="auto">
            <a:xfrm>
              <a:off x="2268" y="158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3" name="Oval 85">
              <a:extLst>
                <a:ext uri="{FF2B5EF4-FFF2-40B4-BE49-F238E27FC236}">
                  <a16:creationId xmlns:a16="http://schemas.microsoft.com/office/drawing/2014/main" id="{AFC66B1E-CC6E-4294-9CA6-CA227331A295}"/>
                </a:ext>
              </a:extLst>
            </p:cNvPr>
            <p:cNvSpPr>
              <a:spLocks noChangeArrowheads="1"/>
            </p:cNvSpPr>
            <p:nvPr/>
          </p:nvSpPr>
          <p:spPr bwMode="auto">
            <a:xfrm>
              <a:off x="2268" y="189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4" name="Freeform 86">
              <a:extLst>
                <a:ext uri="{FF2B5EF4-FFF2-40B4-BE49-F238E27FC236}">
                  <a16:creationId xmlns:a16="http://schemas.microsoft.com/office/drawing/2014/main" id="{B1957A85-0235-4DBB-AE94-D03F2B67CC9F}"/>
                </a:ext>
              </a:extLst>
            </p:cNvPr>
            <p:cNvSpPr>
              <a:spLocks/>
            </p:cNvSpPr>
            <p:nvPr/>
          </p:nvSpPr>
          <p:spPr bwMode="auto">
            <a:xfrm>
              <a:off x="2405" y="1686"/>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5" name="Oval 87">
              <a:extLst>
                <a:ext uri="{FF2B5EF4-FFF2-40B4-BE49-F238E27FC236}">
                  <a16:creationId xmlns:a16="http://schemas.microsoft.com/office/drawing/2014/main" id="{053DBE72-DD33-4132-949A-96A407D973CB}"/>
                </a:ext>
              </a:extLst>
            </p:cNvPr>
            <p:cNvSpPr>
              <a:spLocks noChangeArrowheads="1"/>
            </p:cNvSpPr>
            <p:nvPr/>
          </p:nvSpPr>
          <p:spPr bwMode="auto">
            <a:xfrm>
              <a:off x="2600" y="173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6" name="Freeform 88">
              <a:extLst>
                <a:ext uri="{FF2B5EF4-FFF2-40B4-BE49-F238E27FC236}">
                  <a16:creationId xmlns:a16="http://schemas.microsoft.com/office/drawing/2014/main" id="{0F4EB5F3-9269-446B-BD60-E895F7283A79}"/>
                </a:ext>
              </a:extLst>
            </p:cNvPr>
            <p:cNvSpPr>
              <a:spLocks noEditPoints="1"/>
            </p:cNvSpPr>
            <p:nvPr/>
          </p:nvSpPr>
          <p:spPr bwMode="auto">
            <a:xfrm>
              <a:off x="2952" y="2174"/>
              <a:ext cx="126" cy="362"/>
            </a:xfrm>
            <a:custGeom>
              <a:avLst/>
              <a:gdLst>
                <a:gd name="T0" fmla="*/ 26 w 134"/>
                <a:gd name="T1" fmla="*/ 46 h 384"/>
                <a:gd name="T2" fmla="*/ 46 w 134"/>
                <a:gd name="T3" fmla="*/ 23 h 384"/>
                <a:gd name="T4" fmla="*/ 23 w 134"/>
                <a:gd name="T5" fmla="*/ 0 h 384"/>
                <a:gd name="T6" fmla="*/ 0 w 134"/>
                <a:gd name="T7" fmla="*/ 23 h 384"/>
                <a:gd name="T8" fmla="*/ 20 w 134"/>
                <a:gd name="T9" fmla="*/ 46 h 384"/>
                <a:gd name="T10" fmla="*/ 20 w 134"/>
                <a:gd name="T11" fmla="*/ 273 h 384"/>
                <a:gd name="T12" fmla="*/ 21 w 134"/>
                <a:gd name="T13" fmla="*/ 274 h 384"/>
                <a:gd name="T14" fmla="*/ 21 w 134"/>
                <a:gd name="T15" fmla="*/ 275 h 384"/>
                <a:gd name="T16" fmla="*/ 21 w 134"/>
                <a:gd name="T17" fmla="*/ 275 h 384"/>
                <a:gd name="T18" fmla="*/ 93 w 134"/>
                <a:gd name="T19" fmla="*/ 347 h 384"/>
                <a:gd name="T20" fmla="*/ 88 w 134"/>
                <a:gd name="T21" fmla="*/ 361 h 384"/>
                <a:gd name="T22" fmla="*/ 111 w 134"/>
                <a:gd name="T23" fmla="*/ 384 h 384"/>
                <a:gd name="T24" fmla="*/ 134 w 134"/>
                <a:gd name="T25" fmla="*/ 361 h 384"/>
                <a:gd name="T26" fmla="*/ 111 w 134"/>
                <a:gd name="T27" fmla="*/ 338 h 384"/>
                <a:gd name="T28" fmla="*/ 97 w 134"/>
                <a:gd name="T29" fmla="*/ 343 h 384"/>
                <a:gd name="T30" fmla="*/ 26 w 134"/>
                <a:gd name="T31" fmla="*/ 272 h 384"/>
                <a:gd name="T32" fmla="*/ 26 w 134"/>
                <a:gd name="T33" fmla="*/ 46 h 384"/>
                <a:gd name="T34" fmla="*/ 99 w 134"/>
                <a:gd name="T35" fmla="*/ 349 h 384"/>
                <a:gd name="T36" fmla="*/ 111 w 134"/>
                <a:gd name="T37" fmla="*/ 343 h 384"/>
                <a:gd name="T38" fmla="*/ 129 w 134"/>
                <a:gd name="T39" fmla="*/ 361 h 384"/>
                <a:gd name="T40" fmla="*/ 111 w 134"/>
                <a:gd name="T41" fmla="*/ 379 h 384"/>
                <a:gd name="T42" fmla="*/ 94 w 134"/>
                <a:gd name="T43" fmla="*/ 361 h 384"/>
                <a:gd name="T44" fmla="*/ 99 w 134"/>
                <a:gd name="T45" fmla="*/ 349 h 384"/>
                <a:gd name="T46" fmla="*/ 6 w 134"/>
                <a:gd name="T47" fmla="*/ 23 h 384"/>
                <a:gd name="T48" fmla="*/ 23 w 134"/>
                <a:gd name="T49" fmla="*/ 6 h 384"/>
                <a:gd name="T50" fmla="*/ 41 w 134"/>
                <a:gd name="T51" fmla="*/ 23 h 384"/>
                <a:gd name="T52" fmla="*/ 23 w 134"/>
                <a:gd name="T53" fmla="*/ 41 h 384"/>
                <a:gd name="T54" fmla="*/ 6 w 134"/>
                <a:gd name="T55" fmla="*/ 2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384">
                  <a:moveTo>
                    <a:pt x="26" y="46"/>
                  </a:moveTo>
                  <a:cubicBezTo>
                    <a:pt x="37" y="44"/>
                    <a:pt x="46" y="35"/>
                    <a:pt x="46" y="23"/>
                  </a:cubicBezTo>
                  <a:cubicBezTo>
                    <a:pt x="46" y="11"/>
                    <a:pt x="36" y="0"/>
                    <a:pt x="23" y="0"/>
                  </a:cubicBezTo>
                  <a:cubicBezTo>
                    <a:pt x="11" y="0"/>
                    <a:pt x="0" y="11"/>
                    <a:pt x="0" y="23"/>
                  </a:cubicBezTo>
                  <a:cubicBezTo>
                    <a:pt x="0" y="35"/>
                    <a:pt x="9" y="44"/>
                    <a:pt x="20" y="46"/>
                  </a:cubicBezTo>
                  <a:cubicBezTo>
                    <a:pt x="20" y="273"/>
                    <a:pt x="20" y="273"/>
                    <a:pt x="20" y="273"/>
                  </a:cubicBezTo>
                  <a:cubicBezTo>
                    <a:pt x="20" y="273"/>
                    <a:pt x="21" y="274"/>
                    <a:pt x="21" y="274"/>
                  </a:cubicBezTo>
                  <a:cubicBezTo>
                    <a:pt x="21" y="274"/>
                    <a:pt x="21" y="274"/>
                    <a:pt x="21" y="275"/>
                  </a:cubicBezTo>
                  <a:cubicBezTo>
                    <a:pt x="21" y="275"/>
                    <a:pt x="21" y="275"/>
                    <a:pt x="21" y="275"/>
                  </a:cubicBezTo>
                  <a:cubicBezTo>
                    <a:pt x="93" y="347"/>
                    <a:pt x="93" y="347"/>
                    <a:pt x="93" y="347"/>
                  </a:cubicBezTo>
                  <a:cubicBezTo>
                    <a:pt x="90" y="351"/>
                    <a:pt x="88" y="356"/>
                    <a:pt x="88" y="361"/>
                  </a:cubicBezTo>
                  <a:cubicBezTo>
                    <a:pt x="88" y="374"/>
                    <a:pt x="99" y="384"/>
                    <a:pt x="111" y="384"/>
                  </a:cubicBezTo>
                  <a:cubicBezTo>
                    <a:pt x="124" y="384"/>
                    <a:pt x="134" y="374"/>
                    <a:pt x="134" y="361"/>
                  </a:cubicBezTo>
                  <a:cubicBezTo>
                    <a:pt x="134" y="348"/>
                    <a:pt x="124" y="338"/>
                    <a:pt x="111" y="338"/>
                  </a:cubicBezTo>
                  <a:cubicBezTo>
                    <a:pt x="106" y="338"/>
                    <a:pt x="101" y="340"/>
                    <a:pt x="97" y="343"/>
                  </a:cubicBezTo>
                  <a:cubicBezTo>
                    <a:pt x="26" y="272"/>
                    <a:pt x="26" y="272"/>
                    <a:pt x="26" y="272"/>
                  </a:cubicBezTo>
                  <a:lnTo>
                    <a:pt x="26" y="46"/>
                  </a:lnTo>
                  <a:close/>
                  <a:moveTo>
                    <a:pt x="99" y="349"/>
                  </a:moveTo>
                  <a:cubicBezTo>
                    <a:pt x="102" y="345"/>
                    <a:pt x="106" y="343"/>
                    <a:pt x="111" y="343"/>
                  </a:cubicBezTo>
                  <a:cubicBezTo>
                    <a:pt x="121" y="343"/>
                    <a:pt x="129" y="351"/>
                    <a:pt x="129" y="361"/>
                  </a:cubicBezTo>
                  <a:cubicBezTo>
                    <a:pt x="129" y="371"/>
                    <a:pt x="121" y="379"/>
                    <a:pt x="111" y="379"/>
                  </a:cubicBezTo>
                  <a:cubicBezTo>
                    <a:pt x="101" y="379"/>
                    <a:pt x="94" y="371"/>
                    <a:pt x="94" y="361"/>
                  </a:cubicBezTo>
                  <a:cubicBezTo>
                    <a:pt x="94" y="356"/>
                    <a:pt x="95" y="352"/>
                    <a:pt x="99" y="349"/>
                  </a:cubicBezTo>
                  <a:close/>
                  <a:moveTo>
                    <a:pt x="6" y="23"/>
                  </a:moveTo>
                  <a:cubicBezTo>
                    <a:pt x="6" y="13"/>
                    <a:pt x="13" y="6"/>
                    <a:pt x="23" y="6"/>
                  </a:cubicBezTo>
                  <a:cubicBezTo>
                    <a:pt x="33" y="6"/>
                    <a:pt x="41" y="13"/>
                    <a:pt x="41" y="23"/>
                  </a:cubicBezTo>
                  <a:cubicBezTo>
                    <a:pt x="41" y="33"/>
                    <a:pt x="33" y="41"/>
                    <a:pt x="23" y="41"/>
                  </a:cubicBezTo>
                  <a:cubicBezTo>
                    <a:pt x="13" y="41"/>
                    <a:pt x="6" y="33"/>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7" name="Freeform 89">
              <a:extLst>
                <a:ext uri="{FF2B5EF4-FFF2-40B4-BE49-F238E27FC236}">
                  <a16:creationId xmlns:a16="http://schemas.microsoft.com/office/drawing/2014/main" id="{79898A93-16BE-4BBF-A1DB-56ACD4D7FD80}"/>
                </a:ext>
              </a:extLst>
            </p:cNvPr>
            <p:cNvSpPr>
              <a:spLocks noEditPoints="1"/>
            </p:cNvSpPr>
            <p:nvPr/>
          </p:nvSpPr>
          <p:spPr bwMode="auto">
            <a:xfrm>
              <a:off x="2931" y="2816"/>
              <a:ext cx="126" cy="182"/>
            </a:xfrm>
            <a:custGeom>
              <a:avLst/>
              <a:gdLst>
                <a:gd name="T0" fmla="*/ 111 w 134"/>
                <a:gd name="T1" fmla="*/ 0 h 193"/>
                <a:gd name="T2" fmla="*/ 88 w 134"/>
                <a:gd name="T3" fmla="*/ 22 h 193"/>
                <a:gd name="T4" fmla="*/ 93 w 134"/>
                <a:gd name="T5" fmla="*/ 37 h 193"/>
                <a:gd name="T6" fmla="*/ 56 w 134"/>
                <a:gd name="T7" fmla="*/ 73 h 193"/>
                <a:gd name="T8" fmla="*/ 56 w 134"/>
                <a:gd name="T9" fmla="*/ 74 h 193"/>
                <a:gd name="T10" fmla="*/ 56 w 134"/>
                <a:gd name="T11" fmla="*/ 75 h 193"/>
                <a:gd name="T12" fmla="*/ 56 w 134"/>
                <a:gd name="T13" fmla="*/ 134 h 193"/>
                <a:gd name="T14" fmla="*/ 37 w 134"/>
                <a:gd name="T15" fmla="*/ 153 h 193"/>
                <a:gd name="T16" fmla="*/ 23 w 134"/>
                <a:gd name="T17" fmla="*/ 147 h 193"/>
                <a:gd name="T18" fmla="*/ 0 w 134"/>
                <a:gd name="T19" fmla="*/ 170 h 193"/>
                <a:gd name="T20" fmla="*/ 23 w 134"/>
                <a:gd name="T21" fmla="*/ 193 h 193"/>
                <a:gd name="T22" fmla="*/ 45 w 134"/>
                <a:gd name="T23" fmla="*/ 170 h 193"/>
                <a:gd name="T24" fmla="*/ 40 w 134"/>
                <a:gd name="T25" fmla="*/ 156 h 193"/>
                <a:gd name="T26" fmla="*/ 60 w 134"/>
                <a:gd name="T27" fmla="*/ 137 h 193"/>
                <a:gd name="T28" fmla="*/ 61 w 134"/>
                <a:gd name="T29" fmla="*/ 136 h 193"/>
                <a:gd name="T30" fmla="*/ 61 w 134"/>
                <a:gd name="T31" fmla="*/ 135 h 193"/>
                <a:gd name="T32" fmla="*/ 61 w 134"/>
                <a:gd name="T33" fmla="*/ 76 h 193"/>
                <a:gd name="T34" fmla="*/ 97 w 134"/>
                <a:gd name="T35" fmla="*/ 40 h 193"/>
                <a:gd name="T36" fmla="*/ 111 w 134"/>
                <a:gd name="T37" fmla="*/ 45 h 193"/>
                <a:gd name="T38" fmla="*/ 134 w 134"/>
                <a:gd name="T39" fmla="*/ 22 h 193"/>
                <a:gd name="T40" fmla="*/ 111 w 134"/>
                <a:gd name="T41" fmla="*/ 0 h 193"/>
                <a:gd name="T42" fmla="*/ 23 w 134"/>
                <a:gd name="T43" fmla="*/ 188 h 193"/>
                <a:gd name="T44" fmla="*/ 5 w 134"/>
                <a:gd name="T45" fmla="*/ 170 h 193"/>
                <a:gd name="T46" fmla="*/ 23 w 134"/>
                <a:gd name="T47" fmla="*/ 153 h 193"/>
                <a:gd name="T48" fmla="*/ 35 w 134"/>
                <a:gd name="T49" fmla="*/ 158 h 193"/>
                <a:gd name="T50" fmla="*/ 40 w 134"/>
                <a:gd name="T51" fmla="*/ 170 h 193"/>
                <a:gd name="T52" fmla="*/ 23 w 134"/>
                <a:gd name="T53" fmla="*/ 188 h 193"/>
                <a:gd name="T54" fmla="*/ 111 w 134"/>
                <a:gd name="T55" fmla="*/ 40 h 193"/>
                <a:gd name="T56" fmla="*/ 93 w 134"/>
                <a:gd name="T57" fmla="*/ 22 h 193"/>
                <a:gd name="T58" fmla="*/ 111 w 134"/>
                <a:gd name="T59" fmla="*/ 5 h 193"/>
                <a:gd name="T60" fmla="*/ 128 w 134"/>
                <a:gd name="T61" fmla="*/ 22 h 193"/>
                <a:gd name="T62" fmla="*/ 111 w 134"/>
                <a:gd name="T63" fmla="*/ 4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193">
                  <a:moveTo>
                    <a:pt x="111" y="0"/>
                  </a:moveTo>
                  <a:cubicBezTo>
                    <a:pt x="98" y="0"/>
                    <a:pt x="88" y="10"/>
                    <a:pt x="88" y="22"/>
                  </a:cubicBezTo>
                  <a:cubicBezTo>
                    <a:pt x="88" y="28"/>
                    <a:pt x="90" y="33"/>
                    <a:pt x="93" y="37"/>
                  </a:cubicBezTo>
                  <a:cubicBezTo>
                    <a:pt x="56" y="73"/>
                    <a:pt x="56" y="73"/>
                    <a:pt x="56" y="73"/>
                  </a:cubicBezTo>
                  <a:cubicBezTo>
                    <a:pt x="56" y="73"/>
                    <a:pt x="56" y="74"/>
                    <a:pt x="56" y="74"/>
                  </a:cubicBezTo>
                  <a:cubicBezTo>
                    <a:pt x="56" y="74"/>
                    <a:pt x="56" y="75"/>
                    <a:pt x="56" y="75"/>
                  </a:cubicBezTo>
                  <a:cubicBezTo>
                    <a:pt x="56" y="134"/>
                    <a:pt x="56" y="134"/>
                    <a:pt x="56" y="134"/>
                  </a:cubicBezTo>
                  <a:cubicBezTo>
                    <a:pt x="37" y="153"/>
                    <a:pt x="37" y="153"/>
                    <a:pt x="37" y="153"/>
                  </a:cubicBezTo>
                  <a:cubicBezTo>
                    <a:pt x="33" y="149"/>
                    <a:pt x="28" y="147"/>
                    <a:pt x="23" y="147"/>
                  </a:cubicBezTo>
                  <a:cubicBezTo>
                    <a:pt x="10" y="147"/>
                    <a:pt x="0" y="158"/>
                    <a:pt x="0" y="170"/>
                  </a:cubicBezTo>
                  <a:cubicBezTo>
                    <a:pt x="0" y="183"/>
                    <a:pt x="10" y="193"/>
                    <a:pt x="23" y="193"/>
                  </a:cubicBezTo>
                  <a:cubicBezTo>
                    <a:pt x="35" y="193"/>
                    <a:pt x="45" y="183"/>
                    <a:pt x="45" y="170"/>
                  </a:cubicBezTo>
                  <a:cubicBezTo>
                    <a:pt x="45" y="165"/>
                    <a:pt x="44" y="160"/>
                    <a:pt x="40" y="156"/>
                  </a:cubicBezTo>
                  <a:cubicBezTo>
                    <a:pt x="60" y="137"/>
                    <a:pt x="60" y="137"/>
                    <a:pt x="60" y="137"/>
                  </a:cubicBezTo>
                  <a:cubicBezTo>
                    <a:pt x="60" y="136"/>
                    <a:pt x="61" y="136"/>
                    <a:pt x="61" y="136"/>
                  </a:cubicBezTo>
                  <a:cubicBezTo>
                    <a:pt x="61" y="135"/>
                    <a:pt x="61" y="135"/>
                    <a:pt x="61" y="135"/>
                  </a:cubicBezTo>
                  <a:cubicBezTo>
                    <a:pt x="61" y="76"/>
                    <a:pt x="61" y="76"/>
                    <a:pt x="61" y="76"/>
                  </a:cubicBezTo>
                  <a:cubicBezTo>
                    <a:pt x="97" y="40"/>
                    <a:pt x="97" y="40"/>
                    <a:pt x="97" y="40"/>
                  </a:cubicBezTo>
                  <a:cubicBezTo>
                    <a:pt x="101" y="43"/>
                    <a:pt x="105" y="45"/>
                    <a:pt x="111" y="45"/>
                  </a:cubicBezTo>
                  <a:cubicBezTo>
                    <a:pt x="123" y="45"/>
                    <a:pt x="134" y="35"/>
                    <a:pt x="134" y="22"/>
                  </a:cubicBezTo>
                  <a:cubicBezTo>
                    <a:pt x="134" y="10"/>
                    <a:pt x="123" y="0"/>
                    <a:pt x="111" y="0"/>
                  </a:cubicBezTo>
                  <a:close/>
                  <a:moveTo>
                    <a:pt x="23" y="188"/>
                  </a:moveTo>
                  <a:cubicBezTo>
                    <a:pt x="13" y="188"/>
                    <a:pt x="5" y="180"/>
                    <a:pt x="5" y="170"/>
                  </a:cubicBezTo>
                  <a:cubicBezTo>
                    <a:pt x="5" y="161"/>
                    <a:pt x="13" y="153"/>
                    <a:pt x="23" y="153"/>
                  </a:cubicBezTo>
                  <a:cubicBezTo>
                    <a:pt x="27" y="153"/>
                    <a:pt x="32" y="155"/>
                    <a:pt x="35" y="158"/>
                  </a:cubicBezTo>
                  <a:cubicBezTo>
                    <a:pt x="38" y="161"/>
                    <a:pt x="40" y="166"/>
                    <a:pt x="40" y="170"/>
                  </a:cubicBezTo>
                  <a:cubicBezTo>
                    <a:pt x="40" y="180"/>
                    <a:pt x="32" y="188"/>
                    <a:pt x="23" y="188"/>
                  </a:cubicBezTo>
                  <a:close/>
                  <a:moveTo>
                    <a:pt x="111" y="40"/>
                  </a:moveTo>
                  <a:cubicBezTo>
                    <a:pt x="101" y="40"/>
                    <a:pt x="93" y="32"/>
                    <a:pt x="93" y="22"/>
                  </a:cubicBezTo>
                  <a:cubicBezTo>
                    <a:pt x="93" y="13"/>
                    <a:pt x="101" y="5"/>
                    <a:pt x="111" y="5"/>
                  </a:cubicBezTo>
                  <a:cubicBezTo>
                    <a:pt x="120" y="5"/>
                    <a:pt x="128" y="13"/>
                    <a:pt x="128" y="22"/>
                  </a:cubicBezTo>
                  <a:cubicBezTo>
                    <a:pt x="128" y="32"/>
                    <a:pt x="120" y="40"/>
                    <a:pt x="1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8" name="Freeform 90">
              <a:extLst>
                <a:ext uri="{FF2B5EF4-FFF2-40B4-BE49-F238E27FC236}">
                  <a16:creationId xmlns:a16="http://schemas.microsoft.com/office/drawing/2014/main" id="{5125E577-9A2B-4B3F-A897-6152D56DC68D}"/>
                </a:ext>
              </a:extLst>
            </p:cNvPr>
            <p:cNvSpPr>
              <a:spLocks/>
            </p:cNvSpPr>
            <p:nvPr/>
          </p:nvSpPr>
          <p:spPr bwMode="auto">
            <a:xfrm>
              <a:off x="2750" y="2371"/>
              <a:ext cx="185" cy="464"/>
            </a:xfrm>
            <a:custGeom>
              <a:avLst/>
              <a:gdLst>
                <a:gd name="T0" fmla="*/ 176 w 196"/>
                <a:gd name="T1" fmla="*/ 261 h 491"/>
                <a:gd name="T2" fmla="*/ 175 w 196"/>
                <a:gd name="T3" fmla="*/ 260 h 491"/>
                <a:gd name="T4" fmla="*/ 173 w 196"/>
                <a:gd name="T5" fmla="*/ 258 h 491"/>
                <a:gd name="T6" fmla="*/ 30 w 196"/>
                <a:gd name="T7" fmla="*/ 115 h 491"/>
                <a:gd name="T8" fmla="*/ 30 w 196"/>
                <a:gd name="T9" fmla="*/ 50 h 491"/>
                <a:gd name="T10" fmla="*/ 51 w 196"/>
                <a:gd name="T11" fmla="*/ 25 h 491"/>
                <a:gd name="T12" fmla="*/ 25 w 196"/>
                <a:gd name="T13" fmla="*/ 0 h 491"/>
                <a:gd name="T14" fmla="*/ 0 w 196"/>
                <a:gd name="T15" fmla="*/ 25 h 491"/>
                <a:gd name="T16" fmla="*/ 20 w 196"/>
                <a:gd name="T17" fmla="*/ 50 h 491"/>
                <a:gd name="T18" fmla="*/ 20 w 196"/>
                <a:gd name="T19" fmla="*/ 117 h 491"/>
                <a:gd name="T20" fmla="*/ 21 w 196"/>
                <a:gd name="T21" fmla="*/ 119 h 491"/>
                <a:gd name="T22" fmla="*/ 22 w 196"/>
                <a:gd name="T23" fmla="*/ 121 h 491"/>
                <a:gd name="T24" fmla="*/ 166 w 196"/>
                <a:gd name="T25" fmla="*/ 265 h 491"/>
                <a:gd name="T26" fmla="*/ 166 w 196"/>
                <a:gd name="T27" fmla="*/ 441 h 491"/>
                <a:gd name="T28" fmla="*/ 146 w 196"/>
                <a:gd name="T29" fmla="*/ 466 h 491"/>
                <a:gd name="T30" fmla="*/ 171 w 196"/>
                <a:gd name="T31" fmla="*/ 491 h 491"/>
                <a:gd name="T32" fmla="*/ 196 w 196"/>
                <a:gd name="T33" fmla="*/ 466 h 491"/>
                <a:gd name="T34" fmla="*/ 176 w 196"/>
                <a:gd name="T35" fmla="*/ 441 h 491"/>
                <a:gd name="T36" fmla="*/ 176 w 196"/>
                <a:gd name="T37" fmla="*/ 263 h 491"/>
                <a:gd name="T38" fmla="*/ 176 w 196"/>
                <a:gd name="T39" fmla="*/ 2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491">
                  <a:moveTo>
                    <a:pt x="176" y="261"/>
                  </a:moveTo>
                  <a:cubicBezTo>
                    <a:pt x="176" y="261"/>
                    <a:pt x="175" y="260"/>
                    <a:pt x="175" y="260"/>
                  </a:cubicBezTo>
                  <a:cubicBezTo>
                    <a:pt x="173" y="258"/>
                    <a:pt x="173" y="258"/>
                    <a:pt x="173" y="258"/>
                  </a:cubicBezTo>
                  <a:cubicBezTo>
                    <a:pt x="30" y="115"/>
                    <a:pt x="30" y="115"/>
                    <a:pt x="30" y="115"/>
                  </a:cubicBezTo>
                  <a:cubicBezTo>
                    <a:pt x="30" y="50"/>
                    <a:pt x="30" y="50"/>
                    <a:pt x="30" y="50"/>
                  </a:cubicBezTo>
                  <a:cubicBezTo>
                    <a:pt x="42" y="48"/>
                    <a:pt x="51" y="38"/>
                    <a:pt x="51" y="25"/>
                  </a:cubicBezTo>
                  <a:cubicBezTo>
                    <a:pt x="51" y="11"/>
                    <a:pt x="39" y="0"/>
                    <a:pt x="25" y="0"/>
                  </a:cubicBezTo>
                  <a:cubicBezTo>
                    <a:pt x="11" y="0"/>
                    <a:pt x="0" y="11"/>
                    <a:pt x="0" y="25"/>
                  </a:cubicBezTo>
                  <a:cubicBezTo>
                    <a:pt x="0" y="38"/>
                    <a:pt x="9" y="48"/>
                    <a:pt x="20" y="50"/>
                  </a:cubicBezTo>
                  <a:cubicBezTo>
                    <a:pt x="20" y="117"/>
                    <a:pt x="20" y="117"/>
                    <a:pt x="20" y="117"/>
                  </a:cubicBezTo>
                  <a:cubicBezTo>
                    <a:pt x="20" y="118"/>
                    <a:pt x="20" y="119"/>
                    <a:pt x="21" y="119"/>
                  </a:cubicBezTo>
                  <a:cubicBezTo>
                    <a:pt x="21" y="120"/>
                    <a:pt x="21" y="120"/>
                    <a:pt x="22" y="121"/>
                  </a:cubicBezTo>
                  <a:cubicBezTo>
                    <a:pt x="166" y="265"/>
                    <a:pt x="166" y="265"/>
                    <a:pt x="166" y="265"/>
                  </a:cubicBezTo>
                  <a:cubicBezTo>
                    <a:pt x="166" y="441"/>
                    <a:pt x="166" y="441"/>
                    <a:pt x="166" y="441"/>
                  </a:cubicBezTo>
                  <a:cubicBezTo>
                    <a:pt x="155" y="443"/>
                    <a:pt x="146" y="453"/>
                    <a:pt x="146" y="466"/>
                  </a:cubicBezTo>
                  <a:cubicBezTo>
                    <a:pt x="146" y="479"/>
                    <a:pt x="157" y="491"/>
                    <a:pt x="171" y="491"/>
                  </a:cubicBezTo>
                  <a:cubicBezTo>
                    <a:pt x="185" y="491"/>
                    <a:pt x="196" y="479"/>
                    <a:pt x="196" y="466"/>
                  </a:cubicBezTo>
                  <a:cubicBezTo>
                    <a:pt x="196" y="453"/>
                    <a:pt x="188" y="443"/>
                    <a:pt x="176" y="441"/>
                  </a:cubicBezTo>
                  <a:cubicBezTo>
                    <a:pt x="176" y="263"/>
                    <a:pt x="176" y="263"/>
                    <a:pt x="176" y="263"/>
                  </a:cubicBezTo>
                  <a:cubicBezTo>
                    <a:pt x="176" y="263"/>
                    <a:pt x="176" y="262"/>
                    <a:pt x="176"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9" name="Freeform 91">
              <a:extLst>
                <a:ext uri="{FF2B5EF4-FFF2-40B4-BE49-F238E27FC236}">
                  <a16:creationId xmlns:a16="http://schemas.microsoft.com/office/drawing/2014/main" id="{63159DAD-E294-414E-AA71-2E90317A1A99}"/>
                </a:ext>
              </a:extLst>
            </p:cNvPr>
            <p:cNvSpPr>
              <a:spLocks noEditPoints="1"/>
            </p:cNvSpPr>
            <p:nvPr/>
          </p:nvSpPr>
          <p:spPr bwMode="auto">
            <a:xfrm>
              <a:off x="2861" y="2852"/>
              <a:ext cx="174" cy="195"/>
            </a:xfrm>
            <a:custGeom>
              <a:avLst/>
              <a:gdLst>
                <a:gd name="T0" fmla="*/ 161 w 184"/>
                <a:gd name="T1" fmla="*/ 144 h 206"/>
                <a:gd name="T2" fmla="*/ 138 w 184"/>
                <a:gd name="T3" fmla="*/ 167 h 206"/>
                <a:gd name="T4" fmla="*/ 143 w 184"/>
                <a:gd name="T5" fmla="*/ 181 h 206"/>
                <a:gd name="T6" fmla="*/ 123 w 184"/>
                <a:gd name="T7" fmla="*/ 201 h 206"/>
                <a:gd name="T8" fmla="*/ 5 w 184"/>
                <a:gd name="T9" fmla="*/ 201 h 206"/>
                <a:gd name="T10" fmla="*/ 5 w 184"/>
                <a:gd name="T11" fmla="*/ 75 h 206"/>
                <a:gd name="T12" fmla="*/ 39 w 184"/>
                <a:gd name="T13" fmla="*/ 41 h 206"/>
                <a:gd name="T14" fmla="*/ 53 w 184"/>
                <a:gd name="T15" fmla="*/ 46 h 206"/>
                <a:gd name="T16" fmla="*/ 76 w 184"/>
                <a:gd name="T17" fmla="*/ 23 h 206"/>
                <a:gd name="T18" fmla="*/ 53 w 184"/>
                <a:gd name="T19" fmla="*/ 0 h 206"/>
                <a:gd name="T20" fmla="*/ 30 w 184"/>
                <a:gd name="T21" fmla="*/ 23 h 206"/>
                <a:gd name="T22" fmla="*/ 35 w 184"/>
                <a:gd name="T23" fmla="*/ 37 h 206"/>
                <a:gd name="T24" fmla="*/ 1 w 184"/>
                <a:gd name="T25" fmla="*/ 72 h 206"/>
                <a:gd name="T26" fmla="*/ 0 w 184"/>
                <a:gd name="T27" fmla="*/ 73 h 206"/>
                <a:gd name="T28" fmla="*/ 0 w 184"/>
                <a:gd name="T29" fmla="*/ 74 h 206"/>
                <a:gd name="T30" fmla="*/ 0 w 184"/>
                <a:gd name="T31" fmla="*/ 204 h 206"/>
                <a:gd name="T32" fmla="*/ 3 w 184"/>
                <a:gd name="T33" fmla="*/ 206 h 206"/>
                <a:gd name="T34" fmla="*/ 124 w 184"/>
                <a:gd name="T35" fmla="*/ 206 h 206"/>
                <a:gd name="T36" fmla="*/ 125 w 184"/>
                <a:gd name="T37" fmla="*/ 206 h 206"/>
                <a:gd name="T38" fmla="*/ 126 w 184"/>
                <a:gd name="T39" fmla="*/ 206 h 206"/>
                <a:gd name="T40" fmla="*/ 147 w 184"/>
                <a:gd name="T41" fmla="*/ 185 h 206"/>
                <a:gd name="T42" fmla="*/ 161 w 184"/>
                <a:gd name="T43" fmla="*/ 190 h 206"/>
                <a:gd name="T44" fmla="*/ 184 w 184"/>
                <a:gd name="T45" fmla="*/ 167 h 206"/>
                <a:gd name="T46" fmla="*/ 161 w 184"/>
                <a:gd name="T47" fmla="*/ 144 h 206"/>
                <a:gd name="T48" fmla="*/ 53 w 184"/>
                <a:gd name="T49" fmla="*/ 5 h 206"/>
                <a:gd name="T50" fmla="*/ 71 w 184"/>
                <a:gd name="T51" fmla="*/ 23 h 206"/>
                <a:gd name="T52" fmla="*/ 53 w 184"/>
                <a:gd name="T53" fmla="*/ 41 h 206"/>
                <a:gd name="T54" fmla="*/ 41 w 184"/>
                <a:gd name="T55" fmla="*/ 36 h 206"/>
                <a:gd name="T56" fmla="*/ 36 w 184"/>
                <a:gd name="T57" fmla="*/ 23 h 206"/>
                <a:gd name="T58" fmla="*/ 53 w 184"/>
                <a:gd name="T59" fmla="*/ 5 h 206"/>
                <a:gd name="T60" fmla="*/ 161 w 184"/>
                <a:gd name="T61" fmla="*/ 184 h 206"/>
                <a:gd name="T62" fmla="*/ 149 w 184"/>
                <a:gd name="T63" fmla="*/ 179 h 206"/>
                <a:gd name="T64" fmla="*/ 144 w 184"/>
                <a:gd name="T65" fmla="*/ 167 h 206"/>
                <a:gd name="T66" fmla="*/ 161 w 184"/>
                <a:gd name="T67" fmla="*/ 149 h 206"/>
                <a:gd name="T68" fmla="*/ 179 w 184"/>
                <a:gd name="T69" fmla="*/ 167 h 206"/>
                <a:gd name="T70" fmla="*/ 161 w 184"/>
                <a:gd name="T71" fmla="*/ 18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206">
                  <a:moveTo>
                    <a:pt x="161" y="144"/>
                  </a:moveTo>
                  <a:cubicBezTo>
                    <a:pt x="149" y="144"/>
                    <a:pt x="138" y="154"/>
                    <a:pt x="138" y="167"/>
                  </a:cubicBezTo>
                  <a:cubicBezTo>
                    <a:pt x="138" y="172"/>
                    <a:pt x="140" y="177"/>
                    <a:pt x="143" y="181"/>
                  </a:cubicBezTo>
                  <a:cubicBezTo>
                    <a:pt x="123" y="201"/>
                    <a:pt x="123" y="201"/>
                    <a:pt x="123" y="201"/>
                  </a:cubicBezTo>
                  <a:cubicBezTo>
                    <a:pt x="5" y="201"/>
                    <a:pt x="5" y="201"/>
                    <a:pt x="5" y="201"/>
                  </a:cubicBezTo>
                  <a:cubicBezTo>
                    <a:pt x="5" y="75"/>
                    <a:pt x="5" y="75"/>
                    <a:pt x="5" y="75"/>
                  </a:cubicBezTo>
                  <a:cubicBezTo>
                    <a:pt x="39" y="41"/>
                    <a:pt x="39" y="41"/>
                    <a:pt x="39" y="41"/>
                  </a:cubicBezTo>
                  <a:cubicBezTo>
                    <a:pt x="43" y="44"/>
                    <a:pt x="48" y="46"/>
                    <a:pt x="53" y="46"/>
                  </a:cubicBezTo>
                  <a:cubicBezTo>
                    <a:pt x="66" y="46"/>
                    <a:pt x="76" y="36"/>
                    <a:pt x="76" y="23"/>
                  </a:cubicBezTo>
                  <a:cubicBezTo>
                    <a:pt x="76" y="11"/>
                    <a:pt x="66" y="0"/>
                    <a:pt x="53" y="0"/>
                  </a:cubicBezTo>
                  <a:cubicBezTo>
                    <a:pt x="41" y="0"/>
                    <a:pt x="30" y="11"/>
                    <a:pt x="30" y="23"/>
                  </a:cubicBezTo>
                  <a:cubicBezTo>
                    <a:pt x="30" y="28"/>
                    <a:pt x="32" y="33"/>
                    <a:pt x="35" y="37"/>
                  </a:cubicBezTo>
                  <a:cubicBezTo>
                    <a:pt x="1" y="72"/>
                    <a:pt x="1" y="72"/>
                    <a:pt x="1" y="72"/>
                  </a:cubicBezTo>
                  <a:cubicBezTo>
                    <a:pt x="0" y="72"/>
                    <a:pt x="0" y="72"/>
                    <a:pt x="0" y="73"/>
                  </a:cubicBezTo>
                  <a:cubicBezTo>
                    <a:pt x="0" y="73"/>
                    <a:pt x="0" y="73"/>
                    <a:pt x="0" y="74"/>
                  </a:cubicBezTo>
                  <a:cubicBezTo>
                    <a:pt x="0" y="204"/>
                    <a:pt x="0" y="204"/>
                    <a:pt x="0" y="204"/>
                  </a:cubicBezTo>
                  <a:cubicBezTo>
                    <a:pt x="0" y="205"/>
                    <a:pt x="1" y="206"/>
                    <a:pt x="3" y="206"/>
                  </a:cubicBezTo>
                  <a:cubicBezTo>
                    <a:pt x="124" y="206"/>
                    <a:pt x="124" y="206"/>
                    <a:pt x="124" y="206"/>
                  </a:cubicBezTo>
                  <a:cubicBezTo>
                    <a:pt x="124" y="206"/>
                    <a:pt x="125" y="206"/>
                    <a:pt x="125" y="206"/>
                  </a:cubicBezTo>
                  <a:cubicBezTo>
                    <a:pt x="125" y="206"/>
                    <a:pt x="126" y="206"/>
                    <a:pt x="126" y="206"/>
                  </a:cubicBezTo>
                  <a:cubicBezTo>
                    <a:pt x="147" y="185"/>
                    <a:pt x="147" y="185"/>
                    <a:pt x="147" y="185"/>
                  </a:cubicBezTo>
                  <a:cubicBezTo>
                    <a:pt x="151" y="188"/>
                    <a:pt x="156" y="190"/>
                    <a:pt x="161" y="190"/>
                  </a:cubicBezTo>
                  <a:cubicBezTo>
                    <a:pt x="174" y="190"/>
                    <a:pt x="184" y="179"/>
                    <a:pt x="184" y="167"/>
                  </a:cubicBezTo>
                  <a:cubicBezTo>
                    <a:pt x="184" y="154"/>
                    <a:pt x="174" y="144"/>
                    <a:pt x="161" y="144"/>
                  </a:cubicBezTo>
                  <a:close/>
                  <a:moveTo>
                    <a:pt x="53" y="5"/>
                  </a:moveTo>
                  <a:cubicBezTo>
                    <a:pt x="63" y="5"/>
                    <a:pt x="71" y="13"/>
                    <a:pt x="71" y="23"/>
                  </a:cubicBezTo>
                  <a:cubicBezTo>
                    <a:pt x="71" y="33"/>
                    <a:pt x="63" y="41"/>
                    <a:pt x="53" y="41"/>
                  </a:cubicBezTo>
                  <a:cubicBezTo>
                    <a:pt x="49" y="41"/>
                    <a:pt x="44" y="39"/>
                    <a:pt x="41" y="36"/>
                  </a:cubicBezTo>
                  <a:cubicBezTo>
                    <a:pt x="37" y="32"/>
                    <a:pt x="36" y="28"/>
                    <a:pt x="36" y="23"/>
                  </a:cubicBezTo>
                  <a:cubicBezTo>
                    <a:pt x="36" y="13"/>
                    <a:pt x="44" y="5"/>
                    <a:pt x="53" y="5"/>
                  </a:cubicBezTo>
                  <a:close/>
                  <a:moveTo>
                    <a:pt x="161" y="184"/>
                  </a:moveTo>
                  <a:cubicBezTo>
                    <a:pt x="156" y="184"/>
                    <a:pt x="152" y="183"/>
                    <a:pt x="149" y="179"/>
                  </a:cubicBezTo>
                  <a:cubicBezTo>
                    <a:pt x="145" y="176"/>
                    <a:pt x="144" y="172"/>
                    <a:pt x="144" y="167"/>
                  </a:cubicBezTo>
                  <a:cubicBezTo>
                    <a:pt x="144" y="157"/>
                    <a:pt x="151" y="149"/>
                    <a:pt x="161" y="149"/>
                  </a:cubicBezTo>
                  <a:cubicBezTo>
                    <a:pt x="171" y="149"/>
                    <a:pt x="179" y="157"/>
                    <a:pt x="179" y="167"/>
                  </a:cubicBezTo>
                  <a:cubicBezTo>
                    <a:pt x="179" y="177"/>
                    <a:pt x="171" y="184"/>
                    <a:pt x="161"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0" name="Freeform 92">
              <a:extLst>
                <a:ext uri="{FF2B5EF4-FFF2-40B4-BE49-F238E27FC236}">
                  <a16:creationId xmlns:a16="http://schemas.microsoft.com/office/drawing/2014/main" id="{AEF1BC7B-92DE-4FFC-8AE1-FC05C7988AF3}"/>
                </a:ext>
              </a:extLst>
            </p:cNvPr>
            <p:cNvSpPr>
              <a:spLocks/>
            </p:cNvSpPr>
            <p:nvPr/>
          </p:nvSpPr>
          <p:spPr bwMode="auto">
            <a:xfrm>
              <a:off x="2826" y="2374"/>
              <a:ext cx="294" cy="458"/>
            </a:xfrm>
            <a:custGeom>
              <a:avLst/>
              <a:gdLst>
                <a:gd name="T0" fmla="*/ 290 w 311"/>
                <a:gd name="T1" fmla="*/ 440 h 485"/>
                <a:gd name="T2" fmla="*/ 290 w 311"/>
                <a:gd name="T3" fmla="*/ 340 h 485"/>
                <a:gd name="T4" fmla="*/ 290 w 311"/>
                <a:gd name="T5" fmla="*/ 339 h 485"/>
                <a:gd name="T6" fmla="*/ 290 w 311"/>
                <a:gd name="T7" fmla="*/ 338 h 485"/>
                <a:gd name="T8" fmla="*/ 26 w 311"/>
                <a:gd name="T9" fmla="*/ 74 h 485"/>
                <a:gd name="T10" fmla="*/ 26 w 311"/>
                <a:gd name="T11" fmla="*/ 45 h 485"/>
                <a:gd name="T12" fmla="*/ 46 w 311"/>
                <a:gd name="T13" fmla="*/ 22 h 485"/>
                <a:gd name="T14" fmla="*/ 23 w 311"/>
                <a:gd name="T15" fmla="*/ 0 h 485"/>
                <a:gd name="T16" fmla="*/ 0 w 311"/>
                <a:gd name="T17" fmla="*/ 22 h 485"/>
                <a:gd name="T18" fmla="*/ 21 w 311"/>
                <a:gd name="T19" fmla="*/ 45 h 485"/>
                <a:gd name="T20" fmla="*/ 21 w 311"/>
                <a:gd name="T21" fmla="*/ 75 h 485"/>
                <a:gd name="T22" fmla="*/ 21 w 311"/>
                <a:gd name="T23" fmla="*/ 76 h 485"/>
                <a:gd name="T24" fmla="*/ 21 w 311"/>
                <a:gd name="T25" fmla="*/ 77 h 485"/>
                <a:gd name="T26" fmla="*/ 285 w 311"/>
                <a:gd name="T27" fmla="*/ 341 h 485"/>
                <a:gd name="T28" fmla="*/ 285 w 311"/>
                <a:gd name="T29" fmla="*/ 440 h 485"/>
                <a:gd name="T30" fmla="*/ 265 w 311"/>
                <a:gd name="T31" fmla="*/ 463 h 485"/>
                <a:gd name="T32" fmla="*/ 288 w 311"/>
                <a:gd name="T33" fmla="*/ 485 h 485"/>
                <a:gd name="T34" fmla="*/ 311 w 311"/>
                <a:gd name="T35" fmla="*/ 463 h 485"/>
                <a:gd name="T36" fmla="*/ 290 w 311"/>
                <a:gd name="T37" fmla="*/ 44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85">
                  <a:moveTo>
                    <a:pt x="290" y="440"/>
                  </a:moveTo>
                  <a:cubicBezTo>
                    <a:pt x="290" y="340"/>
                    <a:pt x="290" y="340"/>
                    <a:pt x="290" y="340"/>
                  </a:cubicBezTo>
                  <a:cubicBezTo>
                    <a:pt x="290" y="340"/>
                    <a:pt x="290" y="339"/>
                    <a:pt x="290" y="339"/>
                  </a:cubicBezTo>
                  <a:cubicBezTo>
                    <a:pt x="290" y="339"/>
                    <a:pt x="290" y="338"/>
                    <a:pt x="290" y="338"/>
                  </a:cubicBezTo>
                  <a:cubicBezTo>
                    <a:pt x="26" y="74"/>
                    <a:pt x="26" y="74"/>
                    <a:pt x="26" y="74"/>
                  </a:cubicBezTo>
                  <a:cubicBezTo>
                    <a:pt x="26" y="45"/>
                    <a:pt x="26" y="45"/>
                    <a:pt x="26" y="45"/>
                  </a:cubicBezTo>
                  <a:cubicBezTo>
                    <a:pt x="37" y="44"/>
                    <a:pt x="46" y="34"/>
                    <a:pt x="46" y="22"/>
                  </a:cubicBezTo>
                  <a:cubicBezTo>
                    <a:pt x="46" y="10"/>
                    <a:pt x="36" y="0"/>
                    <a:pt x="23" y="0"/>
                  </a:cubicBezTo>
                  <a:cubicBezTo>
                    <a:pt x="11" y="0"/>
                    <a:pt x="0" y="10"/>
                    <a:pt x="0" y="22"/>
                  </a:cubicBezTo>
                  <a:cubicBezTo>
                    <a:pt x="0" y="34"/>
                    <a:pt x="9" y="44"/>
                    <a:pt x="21" y="45"/>
                  </a:cubicBezTo>
                  <a:cubicBezTo>
                    <a:pt x="21" y="75"/>
                    <a:pt x="21" y="75"/>
                    <a:pt x="21" y="75"/>
                  </a:cubicBezTo>
                  <a:cubicBezTo>
                    <a:pt x="21" y="75"/>
                    <a:pt x="21" y="76"/>
                    <a:pt x="21" y="76"/>
                  </a:cubicBezTo>
                  <a:cubicBezTo>
                    <a:pt x="21" y="76"/>
                    <a:pt x="21" y="77"/>
                    <a:pt x="21" y="77"/>
                  </a:cubicBezTo>
                  <a:cubicBezTo>
                    <a:pt x="285" y="341"/>
                    <a:pt x="285" y="341"/>
                    <a:pt x="285" y="341"/>
                  </a:cubicBezTo>
                  <a:cubicBezTo>
                    <a:pt x="285" y="440"/>
                    <a:pt x="285" y="440"/>
                    <a:pt x="285" y="440"/>
                  </a:cubicBezTo>
                  <a:cubicBezTo>
                    <a:pt x="274" y="441"/>
                    <a:pt x="265" y="451"/>
                    <a:pt x="265" y="463"/>
                  </a:cubicBezTo>
                  <a:cubicBezTo>
                    <a:pt x="265" y="475"/>
                    <a:pt x="275" y="485"/>
                    <a:pt x="288" y="485"/>
                  </a:cubicBezTo>
                  <a:cubicBezTo>
                    <a:pt x="300" y="485"/>
                    <a:pt x="311" y="475"/>
                    <a:pt x="311" y="463"/>
                  </a:cubicBezTo>
                  <a:cubicBezTo>
                    <a:pt x="311" y="451"/>
                    <a:pt x="302" y="441"/>
                    <a:pt x="290"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1" name="Freeform 93">
              <a:extLst>
                <a:ext uri="{FF2B5EF4-FFF2-40B4-BE49-F238E27FC236}">
                  <a16:creationId xmlns:a16="http://schemas.microsoft.com/office/drawing/2014/main" id="{147A5080-5C81-4E9D-A346-680B5FCB3801}"/>
                </a:ext>
              </a:extLst>
            </p:cNvPr>
            <p:cNvSpPr>
              <a:spLocks noEditPoints="1"/>
            </p:cNvSpPr>
            <p:nvPr/>
          </p:nvSpPr>
          <p:spPr bwMode="auto">
            <a:xfrm>
              <a:off x="2824" y="2191"/>
              <a:ext cx="360" cy="617"/>
            </a:xfrm>
            <a:custGeom>
              <a:avLst/>
              <a:gdLst>
                <a:gd name="T0" fmla="*/ 361 w 381"/>
                <a:gd name="T1" fmla="*/ 604 h 654"/>
                <a:gd name="T2" fmla="*/ 361 w 381"/>
                <a:gd name="T3" fmla="*/ 517 h 654"/>
                <a:gd name="T4" fmla="*/ 361 w 381"/>
                <a:gd name="T5" fmla="*/ 515 h 654"/>
                <a:gd name="T6" fmla="*/ 360 w 381"/>
                <a:gd name="T7" fmla="*/ 513 h 654"/>
                <a:gd name="T8" fmla="*/ 106 w 381"/>
                <a:gd name="T9" fmla="*/ 260 h 654"/>
                <a:gd name="T10" fmla="*/ 106 w 381"/>
                <a:gd name="T11" fmla="*/ 5 h 654"/>
                <a:gd name="T12" fmla="*/ 101 w 381"/>
                <a:gd name="T13" fmla="*/ 0 h 654"/>
                <a:gd name="T14" fmla="*/ 25 w 381"/>
                <a:gd name="T15" fmla="*/ 0 h 654"/>
                <a:gd name="T16" fmla="*/ 20 w 381"/>
                <a:gd name="T17" fmla="*/ 5 h 654"/>
                <a:gd name="T18" fmla="*/ 20 w 381"/>
                <a:gd name="T19" fmla="*/ 42 h 654"/>
                <a:gd name="T20" fmla="*/ 0 w 381"/>
                <a:gd name="T21" fmla="*/ 67 h 654"/>
                <a:gd name="T22" fmla="*/ 25 w 381"/>
                <a:gd name="T23" fmla="*/ 92 h 654"/>
                <a:gd name="T24" fmla="*/ 50 w 381"/>
                <a:gd name="T25" fmla="*/ 67 h 654"/>
                <a:gd name="T26" fmla="*/ 30 w 381"/>
                <a:gd name="T27" fmla="*/ 42 h 654"/>
                <a:gd name="T28" fmla="*/ 30 w 381"/>
                <a:gd name="T29" fmla="*/ 10 h 654"/>
                <a:gd name="T30" fmla="*/ 96 w 381"/>
                <a:gd name="T31" fmla="*/ 10 h 654"/>
                <a:gd name="T32" fmla="*/ 96 w 381"/>
                <a:gd name="T33" fmla="*/ 262 h 654"/>
                <a:gd name="T34" fmla="*/ 96 w 381"/>
                <a:gd name="T35" fmla="*/ 264 h 654"/>
                <a:gd name="T36" fmla="*/ 97 w 381"/>
                <a:gd name="T37" fmla="*/ 265 h 654"/>
                <a:gd name="T38" fmla="*/ 351 w 381"/>
                <a:gd name="T39" fmla="*/ 519 h 654"/>
                <a:gd name="T40" fmla="*/ 351 w 381"/>
                <a:gd name="T41" fmla="*/ 604 h 654"/>
                <a:gd name="T42" fmla="*/ 331 w 381"/>
                <a:gd name="T43" fmla="*/ 629 h 654"/>
                <a:gd name="T44" fmla="*/ 356 w 381"/>
                <a:gd name="T45" fmla="*/ 654 h 654"/>
                <a:gd name="T46" fmla="*/ 381 w 381"/>
                <a:gd name="T47" fmla="*/ 629 h 654"/>
                <a:gd name="T48" fmla="*/ 361 w 381"/>
                <a:gd name="T49" fmla="*/ 604 h 654"/>
                <a:gd name="T50" fmla="*/ 40 w 381"/>
                <a:gd name="T51" fmla="*/ 67 h 654"/>
                <a:gd name="T52" fmla="*/ 25 w 381"/>
                <a:gd name="T53" fmla="*/ 82 h 654"/>
                <a:gd name="T54" fmla="*/ 10 w 381"/>
                <a:gd name="T55" fmla="*/ 67 h 654"/>
                <a:gd name="T56" fmla="*/ 25 w 381"/>
                <a:gd name="T57" fmla="*/ 52 h 654"/>
                <a:gd name="T58" fmla="*/ 40 w 381"/>
                <a:gd name="T59" fmla="*/ 67 h 654"/>
                <a:gd name="T60" fmla="*/ 356 w 381"/>
                <a:gd name="T61" fmla="*/ 644 h 654"/>
                <a:gd name="T62" fmla="*/ 341 w 381"/>
                <a:gd name="T63" fmla="*/ 629 h 654"/>
                <a:gd name="T64" fmla="*/ 356 w 381"/>
                <a:gd name="T65" fmla="*/ 613 h 654"/>
                <a:gd name="T66" fmla="*/ 371 w 381"/>
                <a:gd name="T67" fmla="*/ 629 h 654"/>
                <a:gd name="T68" fmla="*/ 356 w 381"/>
                <a:gd name="T69" fmla="*/ 6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1" h="654">
                  <a:moveTo>
                    <a:pt x="361" y="604"/>
                  </a:moveTo>
                  <a:cubicBezTo>
                    <a:pt x="361" y="517"/>
                    <a:pt x="361" y="517"/>
                    <a:pt x="361" y="517"/>
                  </a:cubicBezTo>
                  <a:cubicBezTo>
                    <a:pt x="361" y="516"/>
                    <a:pt x="361" y="515"/>
                    <a:pt x="361" y="515"/>
                  </a:cubicBezTo>
                  <a:cubicBezTo>
                    <a:pt x="360" y="514"/>
                    <a:pt x="360" y="514"/>
                    <a:pt x="360" y="513"/>
                  </a:cubicBezTo>
                  <a:cubicBezTo>
                    <a:pt x="106" y="260"/>
                    <a:pt x="106" y="260"/>
                    <a:pt x="106" y="260"/>
                  </a:cubicBezTo>
                  <a:cubicBezTo>
                    <a:pt x="106" y="5"/>
                    <a:pt x="106" y="5"/>
                    <a:pt x="106" y="5"/>
                  </a:cubicBezTo>
                  <a:cubicBezTo>
                    <a:pt x="106" y="2"/>
                    <a:pt x="104" y="0"/>
                    <a:pt x="101" y="0"/>
                  </a:cubicBezTo>
                  <a:cubicBezTo>
                    <a:pt x="25" y="0"/>
                    <a:pt x="25" y="0"/>
                    <a:pt x="25" y="0"/>
                  </a:cubicBezTo>
                  <a:cubicBezTo>
                    <a:pt x="22" y="0"/>
                    <a:pt x="20" y="2"/>
                    <a:pt x="20" y="5"/>
                  </a:cubicBezTo>
                  <a:cubicBezTo>
                    <a:pt x="20" y="42"/>
                    <a:pt x="20" y="42"/>
                    <a:pt x="20" y="42"/>
                  </a:cubicBezTo>
                  <a:cubicBezTo>
                    <a:pt x="9" y="45"/>
                    <a:pt x="0" y="55"/>
                    <a:pt x="0" y="67"/>
                  </a:cubicBezTo>
                  <a:cubicBezTo>
                    <a:pt x="0" y="81"/>
                    <a:pt x="11" y="92"/>
                    <a:pt x="25" y="92"/>
                  </a:cubicBezTo>
                  <a:cubicBezTo>
                    <a:pt x="39" y="92"/>
                    <a:pt x="50" y="81"/>
                    <a:pt x="50" y="67"/>
                  </a:cubicBezTo>
                  <a:cubicBezTo>
                    <a:pt x="50" y="55"/>
                    <a:pt x="42" y="45"/>
                    <a:pt x="30" y="42"/>
                  </a:cubicBezTo>
                  <a:cubicBezTo>
                    <a:pt x="30" y="10"/>
                    <a:pt x="30" y="10"/>
                    <a:pt x="30" y="10"/>
                  </a:cubicBezTo>
                  <a:cubicBezTo>
                    <a:pt x="96" y="10"/>
                    <a:pt x="96" y="10"/>
                    <a:pt x="96" y="10"/>
                  </a:cubicBezTo>
                  <a:cubicBezTo>
                    <a:pt x="96" y="262"/>
                    <a:pt x="96" y="262"/>
                    <a:pt x="96" y="262"/>
                  </a:cubicBezTo>
                  <a:cubicBezTo>
                    <a:pt x="96" y="262"/>
                    <a:pt x="96" y="263"/>
                    <a:pt x="96" y="264"/>
                  </a:cubicBezTo>
                  <a:cubicBezTo>
                    <a:pt x="97" y="264"/>
                    <a:pt x="97" y="265"/>
                    <a:pt x="97" y="265"/>
                  </a:cubicBezTo>
                  <a:cubicBezTo>
                    <a:pt x="351" y="519"/>
                    <a:pt x="351" y="519"/>
                    <a:pt x="351" y="519"/>
                  </a:cubicBezTo>
                  <a:cubicBezTo>
                    <a:pt x="351" y="604"/>
                    <a:pt x="351" y="604"/>
                    <a:pt x="351" y="604"/>
                  </a:cubicBezTo>
                  <a:cubicBezTo>
                    <a:pt x="339" y="606"/>
                    <a:pt x="331" y="616"/>
                    <a:pt x="331" y="629"/>
                  </a:cubicBezTo>
                  <a:cubicBezTo>
                    <a:pt x="331" y="643"/>
                    <a:pt x="342" y="654"/>
                    <a:pt x="356" y="654"/>
                  </a:cubicBezTo>
                  <a:cubicBezTo>
                    <a:pt x="370" y="654"/>
                    <a:pt x="381" y="643"/>
                    <a:pt x="381" y="629"/>
                  </a:cubicBezTo>
                  <a:cubicBezTo>
                    <a:pt x="381" y="616"/>
                    <a:pt x="373" y="606"/>
                    <a:pt x="361" y="604"/>
                  </a:cubicBezTo>
                  <a:close/>
                  <a:moveTo>
                    <a:pt x="40" y="67"/>
                  </a:moveTo>
                  <a:cubicBezTo>
                    <a:pt x="40" y="75"/>
                    <a:pt x="34" y="82"/>
                    <a:pt x="25" y="82"/>
                  </a:cubicBezTo>
                  <a:cubicBezTo>
                    <a:pt x="17" y="82"/>
                    <a:pt x="10" y="75"/>
                    <a:pt x="10" y="67"/>
                  </a:cubicBezTo>
                  <a:cubicBezTo>
                    <a:pt x="10" y="59"/>
                    <a:pt x="17" y="52"/>
                    <a:pt x="25" y="52"/>
                  </a:cubicBezTo>
                  <a:cubicBezTo>
                    <a:pt x="34" y="52"/>
                    <a:pt x="40" y="59"/>
                    <a:pt x="40" y="67"/>
                  </a:cubicBezTo>
                  <a:close/>
                  <a:moveTo>
                    <a:pt x="356" y="644"/>
                  </a:moveTo>
                  <a:cubicBezTo>
                    <a:pt x="348" y="644"/>
                    <a:pt x="341" y="637"/>
                    <a:pt x="341" y="629"/>
                  </a:cubicBezTo>
                  <a:cubicBezTo>
                    <a:pt x="341" y="620"/>
                    <a:pt x="348" y="613"/>
                    <a:pt x="356" y="613"/>
                  </a:cubicBezTo>
                  <a:cubicBezTo>
                    <a:pt x="364" y="613"/>
                    <a:pt x="371" y="620"/>
                    <a:pt x="371" y="629"/>
                  </a:cubicBezTo>
                  <a:cubicBezTo>
                    <a:pt x="371" y="637"/>
                    <a:pt x="364" y="644"/>
                    <a:pt x="356" y="6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2" name="Freeform 94">
              <a:extLst>
                <a:ext uri="{FF2B5EF4-FFF2-40B4-BE49-F238E27FC236}">
                  <a16:creationId xmlns:a16="http://schemas.microsoft.com/office/drawing/2014/main" id="{CDCB82D1-A13A-476C-BC26-2C7EDDEA60F8}"/>
                </a:ext>
              </a:extLst>
            </p:cNvPr>
            <p:cNvSpPr>
              <a:spLocks noEditPoints="1"/>
            </p:cNvSpPr>
            <p:nvPr/>
          </p:nvSpPr>
          <p:spPr bwMode="auto">
            <a:xfrm>
              <a:off x="2774" y="3055"/>
              <a:ext cx="232" cy="86"/>
            </a:xfrm>
            <a:custGeom>
              <a:avLst/>
              <a:gdLst>
                <a:gd name="T0" fmla="*/ 223 w 246"/>
                <a:gd name="T1" fmla="*/ 46 h 92"/>
                <a:gd name="T2" fmla="*/ 209 w 246"/>
                <a:gd name="T3" fmla="*/ 51 h 92"/>
                <a:gd name="T4" fmla="*/ 179 w 246"/>
                <a:gd name="T5" fmla="*/ 21 h 92"/>
                <a:gd name="T6" fmla="*/ 179 w 246"/>
                <a:gd name="T7" fmla="*/ 21 h 92"/>
                <a:gd name="T8" fmla="*/ 178 w 246"/>
                <a:gd name="T9" fmla="*/ 21 h 92"/>
                <a:gd name="T10" fmla="*/ 46 w 246"/>
                <a:gd name="T11" fmla="*/ 21 h 92"/>
                <a:gd name="T12" fmla="*/ 23 w 246"/>
                <a:gd name="T13" fmla="*/ 0 h 92"/>
                <a:gd name="T14" fmla="*/ 0 w 246"/>
                <a:gd name="T15" fmla="*/ 23 h 92"/>
                <a:gd name="T16" fmla="*/ 23 w 246"/>
                <a:gd name="T17" fmla="*/ 46 h 92"/>
                <a:gd name="T18" fmla="*/ 46 w 246"/>
                <a:gd name="T19" fmla="*/ 26 h 92"/>
                <a:gd name="T20" fmla="*/ 176 w 246"/>
                <a:gd name="T21" fmla="*/ 26 h 92"/>
                <a:gd name="T22" fmla="*/ 205 w 246"/>
                <a:gd name="T23" fmla="*/ 55 h 92"/>
                <a:gd name="T24" fmla="*/ 200 w 246"/>
                <a:gd name="T25" fmla="*/ 69 h 92"/>
                <a:gd name="T26" fmla="*/ 223 w 246"/>
                <a:gd name="T27" fmla="*/ 92 h 92"/>
                <a:gd name="T28" fmla="*/ 246 w 246"/>
                <a:gd name="T29" fmla="*/ 69 h 92"/>
                <a:gd name="T30" fmla="*/ 223 w 246"/>
                <a:gd name="T31" fmla="*/ 46 h 92"/>
                <a:gd name="T32" fmla="*/ 223 w 246"/>
                <a:gd name="T33" fmla="*/ 86 h 92"/>
                <a:gd name="T34" fmla="*/ 205 w 246"/>
                <a:gd name="T35" fmla="*/ 69 h 92"/>
                <a:gd name="T36" fmla="*/ 211 w 246"/>
                <a:gd name="T37" fmla="*/ 56 h 92"/>
                <a:gd name="T38" fmla="*/ 223 w 246"/>
                <a:gd name="T39" fmla="*/ 51 h 92"/>
                <a:gd name="T40" fmla="*/ 241 w 246"/>
                <a:gd name="T41" fmla="*/ 69 h 92"/>
                <a:gd name="T42" fmla="*/ 223 w 246"/>
                <a:gd name="T43"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92">
                  <a:moveTo>
                    <a:pt x="223" y="46"/>
                  </a:moveTo>
                  <a:cubicBezTo>
                    <a:pt x="218" y="46"/>
                    <a:pt x="213" y="48"/>
                    <a:pt x="209" y="51"/>
                  </a:cubicBezTo>
                  <a:cubicBezTo>
                    <a:pt x="179" y="21"/>
                    <a:pt x="179" y="21"/>
                    <a:pt x="179" y="21"/>
                  </a:cubicBezTo>
                  <a:cubicBezTo>
                    <a:pt x="179" y="21"/>
                    <a:pt x="179" y="21"/>
                    <a:pt x="179" y="21"/>
                  </a:cubicBezTo>
                  <a:cubicBezTo>
                    <a:pt x="178" y="21"/>
                    <a:pt x="178" y="21"/>
                    <a:pt x="178" y="21"/>
                  </a:cubicBezTo>
                  <a:cubicBezTo>
                    <a:pt x="46" y="21"/>
                    <a:pt x="46" y="21"/>
                    <a:pt x="46" y="21"/>
                  </a:cubicBezTo>
                  <a:cubicBezTo>
                    <a:pt x="44" y="9"/>
                    <a:pt x="35" y="0"/>
                    <a:pt x="23" y="0"/>
                  </a:cubicBezTo>
                  <a:cubicBezTo>
                    <a:pt x="10" y="0"/>
                    <a:pt x="0" y="11"/>
                    <a:pt x="0" y="23"/>
                  </a:cubicBezTo>
                  <a:cubicBezTo>
                    <a:pt x="0" y="36"/>
                    <a:pt x="10" y="46"/>
                    <a:pt x="23" y="46"/>
                  </a:cubicBezTo>
                  <a:cubicBezTo>
                    <a:pt x="35" y="46"/>
                    <a:pt x="44" y="37"/>
                    <a:pt x="46" y="26"/>
                  </a:cubicBezTo>
                  <a:cubicBezTo>
                    <a:pt x="176" y="26"/>
                    <a:pt x="176" y="26"/>
                    <a:pt x="176" y="26"/>
                  </a:cubicBezTo>
                  <a:cubicBezTo>
                    <a:pt x="205" y="55"/>
                    <a:pt x="205" y="55"/>
                    <a:pt x="205" y="55"/>
                  </a:cubicBezTo>
                  <a:cubicBezTo>
                    <a:pt x="202" y="59"/>
                    <a:pt x="200" y="64"/>
                    <a:pt x="200" y="69"/>
                  </a:cubicBezTo>
                  <a:cubicBezTo>
                    <a:pt x="200" y="81"/>
                    <a:pt x="211" y="92"/>
                    <a:pt x="223" y="92"/>
                  </a:cubicBezTo>
                  <a:cubicBezTo>
                    <a:pt x="236" y="92"/>
                    <a:pt x="246" y="81"/>
                    <a:pt x="246" y="69"/>
                  </a:cubicBezTo>
                  <a:cubicBezTo>
                    <a:pt x="246" y="56"/>
                    <a:pt x="236" y="46"/>
                    <a:pt x="223" y="46"/>
                  </a:cubicBezTo>
                  <a:close/>
                  <a:moveTo>
                    <a:pt x="223" y="86"/>
                  </a:moveTo>
                  <a:cubicBezTo>
                    <a:pt x="213" y="86"/>
                    <a:pt x="205" y="78"/>
                    <a:pt x="205" y="69"/>
                  </a:cubicBezTo>
                  <a:cubicBezTo>
                    <a:pt x="205" y="64"/>
                    <a:pt x="207" y="60"/>
                    <a:pt x="211" y="56"/>
                  </a:cubicBezTo>
                  <a:cubicBezTo>
                    <a:pt x="214" y="53"/>
                    <a:pt x="218" y="51"/>
                    <a:pt x="223" y="51"/>
                  </a:cubicBezTo>
                  <a:cubicBezTo>
                    <a:pt x="233" y="51"/>
                    <a:pt x="241" y="59"/>
                    <a:pt x="241" y="69"/>
                  </a:cubicBezTo>
                  <a:cubicBezTo>
                    <a:pt x="241" y="78"/>
                    <a:pt x="233" y="86"/>
                    <a:pt x="22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3" name="Freeform 95">
              <a:extLst>
                <a:ext uri="{FF2B5EF4-FFF2-40B4-BE49-F238E27FC236}">
                  <a16:creationId xmlns:a16="http://schemas.microsoft.com/office/drawing/2014/main" id="{A6B333AB-7A35-45FB-B682-2E317E298D75}"/>
                </a:ext>
              </a:extLst>
            </p:cNvPr>
            <p:cNvSpPr>
              <a:spLocks noEditPoints="1"/>
            </p:cNvSpPr>
            <p:nvPr/>
          </p:nvSpPr>
          <p:spPr bwMode="auto">
            <a:xfrm>
              <a:off x="2750" y="2073"/>
              <a:ext cx="175" cy="205"/>
            </a:xfrm>
            <a:custGeom>
              <a:avLst/>
              <a:gdLst>
                <a:gd name="T0" fmla="*/ 161 w 186"/>
                <a:gd name="T1" fmla="*/ 95 h 217"/>
                <a:gd name="T2" fmla="*/ 166 w 186"/>
                <a:gd name="T3" fmla="*/ 90 h 217"/>
                <a:gd name="T4" fmla="*/ 166 w 186"/>
                <a:gd name="T5" fmla="*/ 50 h 217"/>
                <a:gd name="T6" fmla="*/ 186 w 186"/>
                <a:gd name="T7" fmla="*/ 25 h 217"/>
                <a:gd name="T8" fmla="*/ 161 w 186"/>
                <a:gd name="T9" fmla="*/ 0 h 217"/>
                <a:gd name="T10" fmla="*/ 135 w 186"/>
                <a:gd name="T11" fmla="*/ 25 h 217"/>
                <a:gd name="T12" fmla="*/ 156 w 186"/>
                <a:gd name="T13" fmla="*/ 50 h 217"/>
                <a:gd name="T14" fmla="*/ 156 w 186"/>
                <a:gd name="T15" fmla="*/ 85 h 217"/>
                <a:gd name="T16" fmla="*/ 25 w 186"/>
                <a:gd name="T17" fmla="*/ 85 h 217"/>
                <a:gd name="T18" fmla="*/ 20 w 186"/>
                <a:gd name="T19" fmla="*/ 90 h 217"/>
                <a:gd name="T20" fmla="*/ 20 w 186"/>
                <a:gd name="T21" fmla="*/ 167 h 217"/>
                <a:gd name="T22" fmla="*/ 0 w 186"/>
                <a:gd name="T23" fmla="*/ 192 h 217"/>
                <a:gd name="T24" fmla="*/ 25 w 186"/>
                <a:gd name="T25" fmla="*/ 217 h 217"/>
                <a:gd name="T26" fmla="*/ 51 w 186"/>
                <a:gd name="T27" fmla="*/ 192 h 217"/>
                <a:gd name="T28" fmla="*/ 30 w 186"/>
                <a:gd name="T29" fmla="*/ 167 h 217"/>
                <a:gd name="T30" fmla="*/ 30 w 186"/>
                <a:gd name="T31" fmla="*/ 95 h 217"/>
                <a:gd name="T32" fmla="*/ 161 w 186"/>
                <a:gd name="T33" fmla="*/ 95 h 217"/>
                <a:gd name="T34" fmla="*/ 145 w 186"/>
                <a:gd name="T35" fmla="*/ 25 h 217"/>
                <a:gd name="T36" fmla="*/ 161 w 186"/>
                <a:gd name="T37" fmla="*/ 10 h 217"/>
                <a:gd name="T38" fmla="*/ 176 w 186"/>
                <a:gd name="T39" fmla="*/ 25 h 217"/>
                <a:gd name="T40" fmla="*/ 161 w 186"/>
                <a:gd name="T41" fmla="*/ 40 h 217"/>
                <a:gd name="T42" fmla="*/ 145 w 186"/>
                <a:gd name="T43" fmla="*/ 25 h 217"/>
                <a:gd name="T44" fmla="*/ 41 w 186"/>
                <a:gd name="T45" fmla="*/ 192 h 217"/>
                <a:gd name="T46" fmla="*/ 25 w 186"/>
                <a:gd name="T47" fmla="*/ 207 h 217"/>
                <a:gd name="T48" fmla="*/ 10 w 186"/>
                <a:gd name="T49" fmla="*/ 192 h 217"/>
                <a:gd name="T50" fmla="*/ 25 w 186"/>
                <a:gd name="T51" fmla="*/ 177 h 217"/>
                <a:gd name="T52" fmla="*/ 41 w 186"/>
                <a:gd name="T53"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217">
                  <a:moveTo>
                    <a:pt x="161" y="95"/>
                  </a:moveTo>
                  <a:cubicBezTo>
                    <a:pt x="163" y="95"/>
                    <a:pt x="166" y="92"/>
                    <a:pt x="166" y="90"/>
                  </a:cubicBezTo>
                  <a:cubicBezTo>
                    <a:pt x="166" y="50"/>
                    <a:pt x="166" y="50"/>
                    <a:pt x="166" y="50"/>
                  </a:cubicBezTo>
                  <a:cubicBezTo>
                    <a:pt x="177" y="47"/>
                    <a:pt x="186" y="37"/>
                    <a:pt x="186" y="25"/>
                  </a:cubicBezTo>
                  <a:cubicBezTo>
                    <a:pt x="186" y="11"/>
                    <a:pt x="174" y="0"/>
                    <a:pt x="161" y="0"/>
                  </a:cubicBezTo>
                  <a:cubicBezTo>
                    <a:pt x="147" y="0"/>
                    <a:pt x="135" y="11"/>
                    <a:pt x="135" y="25"/>
                  </a:cubicBezTo>
                  <a:cubicBezTo>
                    <a:pt x="135" y="37"/>
                    <a:pt x="144" y="47"/>
                    <a:pt x="156" y="50"/>
                  </a:cubicBezTo>
                  <a:cubicBezTo>
                    <a:pt x="156" y="85"/>
                    <a:pt x="156" y="85"/>
                    <a:pt x="156" y="85"/>
                  </a:cubicBezTo>
                  <a:cubicBezTo>
                    <a:pt x="25" y="85"/>
                    <a:pt x="25" y="85"/>
                    <a:pt x="25" y="85"/>
                  </a:cubicBezTo>
                  <a:cubicBezTo>
                    <a:pt x="23" y="85"/>
                    <a:pt x="20" y="87"/>
                    <a:pt x="20" y="90"/>
                  </a:cubicBezTo>
                  <a:cubicBezTo>
                    <a:pt x="20" y="167"/>
                    <a:pt x="20" y="167"/>
                    <a:pt x="20" y="167"/>
                  </a:cubicBezTo>
                  <a:cubicBezTo>
                    <a:pt x="9" y="170"/>
                    <a:pt x="0" y="180"/>
                    <a:pt x="0" y="192"/>
                  </a:cubicBezTo>
                  <a:cubicBezTo>
                    <a:pt x="0" y="206"/>
                    <a:pt x="11" y="217"/>
                    <a:pt x="25" y="217"/>
                  </a:cubicBezTo>
                  <a:cubicBezTo>
                    <a:pt x="39" y="217"/>
                    <a:pt x="51" y="206"/>
                    <a:pt x="51" y="192"/>
                  </a:cubicBezTo>
                  <a:cubicBezTo>
                    <a:pt x="51" y="180"/>
                    <a:pt x="42" y="170"/>
                    <a:pt x="30" y="167"/>
                  </a:cubicBezTo>
                  <a:cubicBezTo>
                    <a:pt x="30" y="95"/>
                    <a:pt x="30" y="95"/>
                    <a:pt x="30" y="95"/>
                  </a:cubicBezTo>
                  <a:lnTo>
                    <a:pt x="161" y="95"/>
                  </a:lnTo>
                  <a:close/>
                  <a:moveTo>
                    <a:pt x="145" y="25"/>
                  </a:moveTo>
                  <a:cubicBezTo>
                    <a:pt x="145" y="17"/>
                    <a:pt x="152" y="10"/>
                    <a:pt x="161" y="10"/>
                  </a:cubicBezTo>
                  <a:cubicBezTo>
                    <a:pt x="169" y="10"/>
                    <a:pt x="176" y="17"/>
                    <a:pt x="176" y="25"/>
                  </a:cubicBezTo>
                  <a:cubicBezTo>
                    <a:pt x="176" y="33"/>
                    <a:pt x="169" y="40"/>
                    <a:pt x="161" y="40"/>
                  </a:cubicBezTo>
                  <a:cubicBezTo>
                    <a:pt x="152" y="40"/>
                    <a:pt x="145" y="33"/>
                    <a:pt x="145" y="25"/>
                  </a:cubicBezTo>
                  <a:close/>
                  <a:moveTo>
                    <a:pt x="41" y="192"/>
                  </a:moveTo>
                  <a:cubicBezTo>
                    <a:pt x="41" y="200"/>
                    <a:pt x="34" y="207"/>
                    <a:pt x="25" y="207"/>
                  </a:cubicBezTo>
                  <a:cubicBezTo>
                    <a:pt x="17" y="207"/>
                    <a:pt x="10" y="200"/>
                    <a:pt x="10" y="192"/>
                  </a:cubicBezTo>
                  <a:cubicBezTo>
                    <a:pt x="10" y="184"/>
                    <a:pt x="17" y="177"/>
                    <a:pt x="25" y="177"/>
                  </a:cubicBezTo>
                  <a:cubicBezTo>
                    <a:pt x="34" y="177"/>
                    <a:pt x="41" y="184"/>
                    <a:pt x="4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4" name="Freeform 96">
              <a:extLst>
                <a:ext uri="{FF2B5EF4-FFF2-40B4-BE49-F238E27FC236}">
                  <a16:creationId xmlns:a16="http://schemas.microsoft.com/office/drawing/2014/main" id="{DAB8CC1B-0867-4E2B-AC3B-682B238C9603}"/>
                </a:ext>
              </a:extLst>
            </p:cNvPr>
            <p:cNvSpPr>
              <a:spLocks noEditPoints="1"/>
            </p:cNvSpPr>
            <p:nvPr/>
          </p:nvSpPr>
          <p:spPr bwMode="auto">
            <a:xfrm>
              <a:off x="2728" y="3227"/>
              <a:ext cx="197" cy="247"/>
            </a:xfrm>
            <a:custGeom>
              <a:avLst/>
              <a:gdLst>
                <a:gd name="T0" fmla="*/ 23 w 209"/>
                <a:gd name="T1" fmla="*/ 261 h 261"/>
                <a:gd name="T2" fmla="*/ 121 w 209"/>
                <a:gd name="T3" fmla="*/ 261 h 261"/>
                <a:gd name="T4" fmla="*/ 122 w 209"/>
                <a:gd name="T5" fmla="*/ 260 h 261"/>
                <a:gd name="T6" fmla="*/ 123 w 209"/>
                <a:gd name="T7" fmla="*/ 260 h 261"/>
                <a:gd name="T8" fmla="*/ 189 w 209"/>
                <a:gd name="T9" fmla="*/ 194 h 261"/>
                <a:gd name="T10" fmla="*/ 189 w 209"/>
                <a:gd name="T11" fmla="*/ 193 h 261"/>
                <a:gd name="T12" fmla="*/ 189 w 209"/>
                <a:gd name="T13" fmla="*/ 192 h 261"/>
                <a:gd name="T14" fmla="*/ 189 w 209"/>
                <a:gd name="T15" fmla="*/ 45 h 261"/>
                <a:gd name="T16" fmla="*/ 209 w 209"/>
                <a:gd name="T17" fmla="*/ 23 h 261"/>
                <a:gd name="T18" fmla="*/ 187 w 209"/>
                <a:gd name="T19" fmla="*/ 0 h 261"/>
                <a:gd name="T20" fmla="*/ 164 w 209"/>
                <a:gd name="T21" fmla="*/ 23 h 261"/>
                <a:gd name="T22" fmla="*/ 184 w 209"/>
                <a:gd name="T23" fmla="*/ 45 h 261"/>
                <a:gd name="T24" fmla="*/ 184 w 209"/>
                <a:gd name="T25" fmla="*/ 191 h 261"/>
                <a:gd name="T26" fmla="*/ 120 w 209"/>
                <a:gd name="T27" fmla="*/ 255 h 261"/>
                <a:gd name="T28" fmla="*/ 26 w 209"/>
                <a:gd name="T29" fmla="*/ 255 h 261"/>
                <a:gd name="T30" fmla="*/ 26 w 209"/>
                <a:gd name="T31" fmla="*/ 229 h 261"/>
                <a:gd name="T32" fmla="*/ 46 w 209"/>
                <a:gd name="T33" fmla="*/ 206 h 261"/>
                <a:gd name="T34" fmla="*/ 23 w 209"/>
                <a:gd name="T35" fmla="*/ 183 h 261"/>
                <a:gd name="T36" fmla="*/ 0 w 209"/>
                <a:gd name="T37" fmla="*/ 206 h 261"/>
                <a:gd name="T38" fmla="*/ 20 w 209"/>
                <a:gd name="T39" fmla="*/ 229 h 261"/>
                <a:gd name="T40" fmla="*/ 20 w 209"/>
                <a:gd name="T41" fmla="*/ 258 h 261"/>
                <a:gd name="T42" fmla="*/ 23 w 209"/>
                <a:gd name="T43" fmla="*/ 261 h 261"/>
                <a:gd name="T44" fmla="*/ 169 w 209"/>
                <a:gd name="T45" fmla="*/ 23 h 261"/>
                <a:gd name="T46" fmla="*/ 187 w 209"/>
                <a:gd name="T47" fmla="*/ 5 h 261"/>
                <a:gd name="T48" fmla="*/ 204 w 209"/>
                <a:gd name="T49" fmla="*/ 23 h 261"/>
                <a:gd name="T50" fmla="*/ 187 w 209"/>
                <a:gd name="T51" fmla="*/ 40 h 261"/>
                <a:gd name="T52" fmla="*/ 169 w 209"/>
                <a:gd name="T53" fmla="*/ 2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9" h="261">
                  <a:moveTo>
                    <a:pt x="23" y="261"/>
                  </a:moveTo>
                  <a:cubicBezTo>
                    <a:pt x="121" y="261"/>
                    <a:pt x="121" y="261"/>
                    <a:pt x="121" y="261"/>
                  </a:cubicBezTo>
                  <a:cubicBezTo>
                    <a:pt x="121" y="261"/>
                    <a:pt x="122" y="261"/>
                    <a:pt x="122" y="260"/>
                  </a:cubicBezTo>
                  <a:cubicBezTo>
                    <a:pt x="122" y="260"/>
                    <a:pt x="122" y="260"/>
                    <a:pt x="123" y="260"/>
                  </a:cubicBezTo>
                  <a:cubicBezTo>
                    <a:pt x="189" y="194"/>
                    <a:pt x="189" y="194"/>
                    <a:pt x="189" y="194"/>
                  </a:cubicBezTo>
                  <a:cubicBezTo>
                    <a:pt x="189" y="194"/>
                    <a:pt x="189" y="194"/>
                    <a:pt x="189" y="193"/>
                  </a:cubicBezTo>
                  <a:cubicBezTo>
                    <a:pt x="189" y="193"/>
                    <a:pt x="189" y="193"/>
                    <a:pt x="189" y="192"/>
                  </a:cubicBezTo>
                  <a:cubicBezTo>
                    <a:pt x="189" y="45"/>
                    <a:pt x="189" y="45"/>
                    <a:pt x="189" y="45"/>
                  </a:cubicBezTo>
                  <a:cubicBezTo>
                    <a:pt x="201" y="44"/>
                    <a:pt x="209" y="34"/>
                    <a:pt x="209" y="23"/>
                  </a:cubicBezTo>
                  <a:cubicBezTo>
                    <a:pt x="209" y="10"/>
                    <a:pt x="199" y="0"/>
                    <a:pt x="187" y="0"/>
                  </a:cubicBezTo>
                  <a:cubicBezTo>
                    <a:pt x="174" y="0"/>
                    <a:pt x="164" y="10"/>
                    <a:pt x="164" y="23"/>
                  </a:cubicBezTo>
                  <a:cubicBezTo>
                    <a:pt x="164" y="34"/>
                    <a:pt x="173" y="44"/>
                    <a:pt x="184" y="45"/>
                  </a:cubicBezTo>
                  <a:cubicBezTo>
                    <a:pt x="184" y="191"/>
                    <a:pt x="184" y="191"/>
                    <a:pt x="184" y="191"/>
                  </a:cubicBezTo>
                  <a:cubicBezTo>
                    <a:pt x="120" y="255"/>
                    <a:pt x="120" y="255"/>
                    <a:pt x="120" y="255"/>
                  </a:cubicBezTo>
                  <a:cubicBezTo>
                    <a:pt x="26" y="255"/>
                    <a:pt x="26" y="255"/>
                    <a:pt x="26" y="255"/>
                  </a:cubicBezTo>
                  <a:cubicBezTo>
                    <a:pt x="26" y="229"/>
                    <a:pt x="26" y="229"/>
                    <a:pt x="26" y="229"/>
                  </a:cubicBezTo>
                  <a:cubicBezTo>
                    <a:pt x="37" y="227"/>
                    <a:pt x="46" y="218"/>
                    <a:pt x="46" y="206"/>
                  </a:cubicBezTo>
                  <a:cubicBezTo>
                    <a:pt x="46" y="193"/>
                    <a:pt x="36" y="183"/>
                    <a:pt x="23" y="183"/>
                  </a:cubicBezTo>
                  <a:cubicBezTo>
                    <a:pt x="10" y="183"/>
                    <a:pt x="0" y="193"/>
                    <a:pt x="0" y="206"/>
                  </a:cubicBezTo>
                  <a:cubicBezTo>
                    <a:pt x="0" y="218"/>
                    <a:pt x="9" y="227"/>
                    <a:pt x="20" y="229"/>
                  </a:cubicBezTo>
                  <a:cubicBezTo>
                    <a:pt x="20" y="258"/>
                    <a:pt x="20" y="258"/>
                    <a:pt x="20" y="258"/>
                  </a:cubicBezTo>
                  <a:cubicBezTo>
                    <a:pt x="20" y="260"/>
                    <a:pt x="22" y="261"/>
                    <a:pt x="23" y="261"/>
                  </a:cubicBezTo>
                  <a:close/>
                  <a:moveTo>
                    <a:pt x="169" y="23"/>
                  </a:moveTo>
                  <a:cubicBezTo>
                    <a:pt x="169" y="13"/>
                    <a:pt x="177" y="5"/>
                    <a:pt x="187" y="5"/>
                  </a:cubicBezTo>
                  <a:cubicBezTo>
                    <a:pt x="196" y="5"/>
                    <a:pt x="204" y="13"/>
                    <a:pt x="204" y="23"/>
                  </a:cubicBezTo>
                  <a:cubicBezTo>
                    <a:pt x="204" y="32"/>
                    <a:pt x="196" y="40"/>
                    <a:pt x="187" y="40"/>
                  </a:cubicBezTo>
                  <a:cubicBezTo>
                    <a:pt x="177" y="40"/>
                    <a:pt x="169" y="32"/>
                    <a:pt x="16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5" name="Freeform 97">
              <a:extLst>
                <a:ext uri="{FF2B5EF4-FFF2-40B4-BE49-F238E27FC236}">
                  <a16:creationId xmlns:a16="http://schemas.microsoft.com/office/drawing/2014/main" id="{7CC6BFF5-B957-4111-9B8C-91DC8902AFB6}"/>
                </a:ext>
              </a:extLst>
            </p:cNvPr>
            <p:cNvSpPr>
              <a:spLocks noEditPoints="1"/>
            </p:cNvSpPr>
            <p:nvPr/>
          </p:nvSpPr>
          <p:spPr bwMode="auto">
            <a:xfrm>
              <a:off x="2684" y="3109"/>
              <a:ext cx="267" cy="91"/>
            </a:xfrm>
            <a:custGeom>
              <a:avLst/>
              <a:gdLst>
                <a:gd name="T0" fmla="*/ 282 w 282"/>
                <a:gd name="T1" fmla="*/ 71 h 96"/>
                <a:gd name="T2" fmla="*/ 257 w 282"/>
                <a:gd name="T3" fmla="*/ 46 h 96"/>
                <a:gd name="T4" fmla="*/ 243 w 282"/>
                <a:gd name="T5" fmla="*/ 50 h 96"/>
                <a:gd name="T6" fmla="*/ 214 w 282"/>
                <a:gd name="T7" fmla="*/ 22 h 96"/>
                <a:gd name="T8" fmla="*/ 213 w 282"/>
                <a:gd name="T9" fmla="*/ 21 h 96"/>
                <a:gd name="T10" fmla="*/ 211 w 282"/>
                <a:gd name="T11" fmla="*/ 20 h 96"/>
                <a:gd name="T12" fmla="*/ 50 w 282"/>
                <a:gd name="T13" fmla="*/ 20 h 96"/>
                <a:gd name="T14" fmla="*/ 25 w 282"/>
                <a:gd name="T15" fmla="*/ 0 h 96"/>
                <a:gd name="T16" fmla="*/ 0 w 282"/>
                <a:gd name="T17" fmla="*/ 25 h 96"/>
                <a:gd name="T18" fmla="*/ 25 w 282"/>
                <a:gd name="T19" fmla="*/ 50 h 96"/>
                <a:gd name="T20" fmla="*/ 50 w 282"/>
                <a:gd name="T21" fmla="*/ 30 h 96"/>
                <a:gd name="T22" fmla="*/ 209 w 282"/>
                <a:gd name="T23" fmla="*/ 30 h 96"/>
                <a:gd name="T24" fmla="*/ 236 w 282"/>
                <a:gd name="T25" fmla="*/ 57 h 96"/>
                <a:gd name="T26" fmla="*/ 231 w 282"/>
                <a:gd name="T27" fmla="*/ 71 h 96"/>
                <a:gd name="T28" fmla="*/ 257 w 282"/>
                <a:gd name="T29" fmla="*/ 96 h 96"/>
                <a:gd name="T30" fmla="*/ 282 w 282"/>
                <a:gd name="T31" fmla="*/ 71 h 96"/>
                <a:gd name="T32" fmla="*/ 25 w 282"/>
                <a:gd name="T33" fmla="*/ 40 h 96"/>
                <a:gd name="T34" fmla="*/ 10 w 282"/>
                <a:gd name="T35" fmla="*/ 25 h 96"/>
                <a:gd name="T36" fmla="*/ 25 w 282"/>
                <a:gd name="T37" fmla="*/ 10 h 96"/>
                <a:gd name="T38" fmla="*/ 40 w 282"/>
                <a:gd name="T39" fmla="*/ 25 h 96"/>
                <a:gd name="T40" fmla="*/ 25 w 282"/>
                <a:gd name="T41"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96">
                  <a:moveTo>
                    <a:pt x="282" y="71"/>
                  </a:moveTo>
                  <a:cubicBezTo>
                    <a:pt x="282" y="57"/>
                    <a:pt x="270" y="46"/>
                    <a:pt x="257" y="46"/>
                  </a:cubicBezTo>
                  <a:cubicBezTo>
                    <a:pt x="251" y="46"/>
                    <a:pt x="247" y="47"/>
                    <a:pt x="243" y="50"/>
                  </a:cubicBezTo>
                  <a:cubicBezTo>
                    <a:pt x="214" y="22"/>
                    <a:pt x="214" y="22"/>
                    <a:pt x="214" y="22"/>
                  </a:cubicBezTo>
                  <a:cubicBezTo>
                    <a:pt x="214" y="21"/>
                    <a:pt x="213" y="21"/>
                    <a:pt x="213" y="21"/>
                  </a:cubicBezTo>
                  <a:cubicBezTo>
                    <a:pt x="212" y="20"/>
                    <a:pt x="212" y="20"/>
                    <a:pt x="211" y="20"/>
                  </a:cubicBezTo>
                  <a:cubicBezTo>
                    <a:pt x="50" y="20"/>
                    <a:pt x="50" y="20"/>
                    <a:pt x="50" y="20"/>
                  </a:cubicBezTo>
                  <a:cubicBezTo>
                    <a:pt x="47" y="9"/>
                    <a:pt x="37" y="0"/>
                    <a:pt x="25" y="0"/>
                  </a:cubicBezTo>
                  <a:cubicBezTo>
                    <a:pt x="11" y="0"/>
                    <a:pt x="0" y="11"/>
                    <a:pt x="0" y="25"/>
                  </a:cubicBezTo>
                  <a:cubicBezTo>
                    <a:pt x="0" y="39"/>
                    <a:pt x="11" y="50"/>
                    <a:pt x="25" y="50"/>
                  </a:cubicBezTo>
                  <a:cubicBezTo>
                    <a:pt x="37" y="50"/>
                    <a:pt x="47" y="42"/>
                    <a:pt x="50" y="30"/>
                  </a:cubicBezTo>
                  <a:cubicBezTo>
                    <a:pt x="209" y="30"/>
                    <a:pt x="209" y="30"/>
                    <a:pt x="209" y="30"/>
                  </a:cubicBezTo>
                  <a:cubicBezTo>
                    <a:pt x="236" y="57"/>
                    <a:pt x="236" y="57"/>
                    <a:pt x="236" y="57"/>
                  </a:cubicBezTo>
                  <a:cubicBezTo>
                    <a:pt x="233" y="61"/>
                    <a:pt x="231" y="66"/>
                    <a:pt x="231" y="71"/>
                  </a:cubicBezTo>
                  <a:cubicBezTo>
                    <a:pt x="231" y="85"/>
                    <a:pt x="243" y="96"/>
                    <a:pt x="257" y="96"/>
                  </a:cubicBezTo>
                  <a:cubicBezTo>
                    <a:pt x="270" y="96"/>
                    <a:pt x="282" y="85"/>
                    <a:pt x="282" y="71"/>
                  </a:cubicBezTo>
                  <a:close/>
                  <a:moveTo>
                    <a:pt x="25" y="40"/>
                  </a:moveTo>
                  <a:cubicBezTo>
                    <a:pt x="17" y="40"/>
                    <a:pt x="10" y="34"/>
                    <a:pt x="10" y="25"/>
                  </a:cubicBezTo>
                  <a:cubicBezTo>
                    <a:pt x="10" y="17"/>
                    <a:pt x="17" y="10"/>
                    <a:pt x="25" y="10"/>
                  </a:cubicBezTo>
                  <a:cubicBezTo>
                    <a:pt x="33" y="10"/>
                    <a:pt x="40" y="17"/>
                    <a:pt x="40" y="25"/>
                  </a:cubicBezTo>
                  <a:cubicBezTo>
                    <a:pt x="40" y="34"/>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6" name="Freeform 98">
              <a:extLst>
                <a:ext uri="{FF2B5EF4-FFF2-40B4-BE49-F238E27FC236}">
                  <a16:creationId xmlns:a16="http://schemas.microsoft.com/office/drawing/2014/main" id="{C9E348C3-F198-4E2B-9EA3-CDF871B8E8A4}"/>
                </a:ext>
              </a:extLst>
            </p:cNvPr>
            <p:cNvSpPr>
              <a:spLocks noEditPoints="1"/>
            </p:cNvSpPr>
            <p:nvPr/>
          </p:nvSpPr>
          <p:spPr bwMode="auto">
            <a:xfrm>
              <a:off x="2641" y="1989"/>
              <a:ext cx="378" cy="164"/>
            </a:xfrm>
            <a:custGeom>
              <a:avLst/>
              <a:gdLst>
                <a:gd name="T0" fmla="*/ 25 w 400"/>
                <a:gd name="T1" fmla="*/ 0 h 174"/>
                <a:gd name="T2" fmla="*/ 0 w 400"/>
                <a:gd name="T3" fmla="*/ 25 h 174"/>
                <a:gd name="T4" fmla="*/ 25 w 400"/>
                <a:gd name="T5" fmla="*/ 50 h 174"/>
                <a:gd name="T6" fmla="*/ 50 w 400"/>
                <a:gd name="T7" fmla="*/ 30 h 174"/>
                <a:gd name="T8" fmla="*/ 370 w 400"/>
                <a:gd name="T9" fmla="*/ 30 h 174"/>
                <a:gd name="T10" fmla="*/ 370 w 400"/>
                <a:gd name="T11" fmla="*/ 124 h 174"/>
                <a:gd name="T12" fmla="*/ 350 w 400"/>
                <a:gd name="T13" fmla="*/ 149 h 174"/>
                <a:gd name="T14" fmla="*/ 375 w 400"/>
                <a:gd name="T15" fmla="*/ 174 h 174"/>
                <a:gd name="T16" fmla="*/ 400 w 400"/>
                <a:gd name="T17" fmla="*/ 149 h 174"/>
                <a:gd name="T18" fmla="*/ 380 w 400"/>
                <a:gd name="T19" fmla="*/ 124 h 174"/>
                <a:gd name="T20" fmla="*/ 380 w 400"/>
                <a:gd name="T21" fmla="*/ 25 h 174"/>
                <a:gd name="T22" fmla="*/ 375 w 400"/>
                <a:gd name="T23" fmla="*/ 20 h 174"/>
                <a:gd name="T24" fmla="*/ 50 w 400"/>
                <a:gd name="T25" fmla="*/ 20 h 174"/>
                <a:gd name="T26" fmla="*/ 25 w 400"/>
                <a:gd name="T27" fmla="*/ 0 h 174"/>
                <a:gd name="T28" fmla="*/ 25 w 400"/>
                <a:gd name="T29" fmla="*/ 40 h 174"/>
                <a:gd name="T30" fmla="*/ 10 w 400"/>
                <a:gd name="T31" fmla="*/ 25 h 174"/>
                <a:gd name="T32" fmla="*/ 25 w 400"/>
                <a:gd name="T33" fmla="*/ 10 h 174"/>
                <a:gd name="T34" fmla="*/ 40 w 400"/>
                <a:gd name="T35" fmla="*/ 25 h 174"/>
                <a:gd name="T36" fmla="*/ 25 w 400"/>
                <a:gd name="T37"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174">
                  <a:moveTo>
                    <a:pt x="25" y="0"/>
                  </a:moveTo>
                  <a:cubicBezTo>
                    <a:pt x="11" y="0"/>
                    <a:pt x="0" y="11"/>
                    <a:pt x="0" y="25"/>
                  </a:cubicBezTo>
                  <a:cubicBezTo>
                    <a:pt x="0" y="39"/>
                    <a:pt x="11" y="50"/>
                    <a:pt x="25" y="50"/>
                  </a:cubicBezTo>
                  <a:cubicBezTo>
                    <a:pt x="37" y="50"/>
                    <a:pt x="48" y="41"/>
                    <a:pt x="50" y="30"/>
                  </a:cubicBezTo>
                  <a:cubicBezTo>
                    <a:pt x="370" y="30"/>
                    <a:pt x="370" y="30"/>
                    <a:pt x="370" y="30"/>
                  </a:cubicBezTo>
                  <a:cubicBezTo>
                    <a:pt x="370" y="124"/>
                    <a:pt x="370" y="124"/>
                    <a:pt x="370" y="124"/>
                  </a:cubicBezTo>
                  <a:cubicBezTo>
                    <a:pt x="358" y="126"/>
                    <a:pt x="350" y="137"/>
                    <a:pt x="350" y="149"/>
                  </a:cubicBezTo>
                  <a:cubicBezTo>
                    <a:pt x="350" y="163"/>
                    <a:pt x="361" y="174"/>
                    <a:pt x="375" y="174"/>
                  </a:cubicBezTo>
                  <a:cubicBezTo>
                    <a:pt x="389" y="174"/>
                    <a:pt x="400" y="163"/>
                    <a:pt x="400" y="149"/>
                  </a:cubicBezTo>
                  <a:cubicBezTo>
                    <a:pt x="400" y="137"/>
                    <a:pt x="391" y="126"/>
                    <a:pt x="380" y="124"/>
                  </a:cubicBezTo>
                  <a:cubicBezTo>
                    <a:pt x="380" y="25"/>
                    <a:pt x="380" y="25"/>
                    <a:pt x="380" y="25"/>
                  </a:cubicBezTo>
                  <a:cubicBezTo>
                    <a:pt x="380" y="22"/>
                    <a:pt x="378" y="20"/>
                    <a:pt x="375" y="20"/>
                  </a:cubicBezTo>
                  <a:cubicBezTo>
                    <a:pt x="50" y="20"/>
                    <a:pt x="50" y="20"/>
                    <a:pt x="50" y="20"/>
                  </a:cubicBezTo>
                  <a:cubicBezTo>
                    <a:pt x="48" y="8"/>
                    <a:pt x="37" y="0"/>
                    <a:pt x="25" y="0"/>
                  </a:cubicBezTo>
                  <a:close/>
                  <a:moveTo>
                    <a:pt x="25" y="40"/>
                  </a:moveTo>
                  <a:cubicBezTo>
                    <a:pt x="17" y="40"/>
                    <a:pt x="10" y="33"/>
                    <a:pt x="10" y="25"/>
                  </a:cubicBezTo>
                  <a:cubicBezTo>
                    <a:pt x="10" y="16"/>
                    <a:pt x="17" y="10"/>
                    <a:pt x="25" y="10"/>
                  </a:cubicBezTo>
                  <a:cubicBezTo>
                    <a:pt x="34" y="10"/>
                    <a:pt x="40" y="16"/>
                    <a:pt x="40" y="25"/>
                  </a:cubicBezTo>
                  <a:cubicBezTo>
                    <a:pt x="40" y="33"/>
                    <a:pt x="34"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7" name="Freeform 99">
              <a:extLst>
                <a:ext uri="{FF2B5EF4-FFF2-40B4-BE49-F238E27FC236}">
                  <a16:creationId xmlns:a16="http://schemas.microsoft.com/office/drawing/2014/main" id="{33B6288E-BF1D-42B3-BCDE-C8747E8DCC19}"/>
                </a:ext>
              </a:extLst>
            </p:cNvPr>
            <p:cNvSpPr>
              <a:spLocks noEditPoints="1"/>
            </p:cNvSpPr>
            <p:nvPr/>
          </p:nvSpPr>
          <p:spPr bwMode="auto">
            <a:xfrm>
              <a:off x="2626" y="3193"/>
              <a:ext cx="149" cy="300"/>
            </a:xfrm>
            <a:custGeom>
              <a:avLst/>
              <a:gdLst>
                <a:gd name="T0" fmla="*/ 122 w 158"/>
                <a:gd name="T1" fmla="*/ 41 h 317"/>
                <a:gd name="T2" fmla="*/ 136 w 158"/>
                <a:gd name="T3" fmla="*/ 45 h 317"/>
                <a:gd name="T4" fmla="*/ 158 w 158"/>
                <a:gd name="T5" fmla="*/ 23 h 317"/>
                <a:gd name="T6" fmla="*/ 136 w 158"/>
                <a:gd name="T7" fmla="*/ 0 h 317"/>
                <a:gd name="T8" fmla="*/ 113 w 158"/>
                <a:gd name="T9" fmla="*/ 23 h 317"/>
                <a:gd name="T10" fmla="*/ 118 w 158"/>
                <a:gd name="T11" fmla="*/ 37 h 317"/>
                <a:gd name="T12" fmla="*/ 21 w 158"/>
                <a:gd name="T13" fmla="*/ 134 h 317"/>
                <a:gd name="T14" fmla="*/ 20 w 158"/>
                <a:gd name="T15" fmla="*/ 135 h 317"/>
                <a:gd name="T16" fmla="*/ 20 w 158"/>
                <a:gd name="T17" fmla="*/ 136 h 317"/>
                <a:gd name="T18" fmla="*/ 20 w 158"/>
                <a:gd name="T19" fmla="*/ 271 h 317"/>
                <a:gd name="T20" fmla="*/ 0 w 158"/>
                <a:gd name="T21" fmla="*/ 294 h 317"/>
                <a:gd name="T22" fmla="*/ 22 w 158"/>
                <a:gd name="T23" fmla="*/ 317 h 317"/>
                <a:gd name="T24" fmla="*/ 45 w 158"/>
                <a:gd name="T25" fmla="*/ 294 h 317"/>
                <a:gd name="T26" fmla="*/ 25 w 158"/>
                <a:gd name="T27" fmla="*/ 271 h 317"/>
                <a:gd name="T28" fmla="*/ 25 w 158"/>
                <a:gd name="T29" fmla="*/ 137 h 317"/>
                <a:gd name="T30" fmla="*/ 122 w 158"/>
                <a:gd name="T31" fmla="*/ 41 h 317"/>
                <a:gd name="T32" fmla="*/ 136 w 158"/>
                <a:gd name="T33" fmla="*/ 5 h 317"/>
                <a:gd name="T34" fmla="*/ 153 w 158"/>
                <a:gd name="T35" fmla="*/ 23 h 317"/>
                <a:gd name="T36" fmla="*/ 136 w 158"/>
                <a:gd name="T37" fmla="*/ 40 h 317"/>
                <a:gd name="T38" fmla="*/ 118 w 158"/>
                <a:gd name="T39" fmla="*/ 23 h 317"/>
                <a:gd name="T40" fmla="*/ 136 w 158"/>
                <a:gd name="T41" fmla="*/ 5 h 317"/>
                <a:gd name="T42" fmla="*/ 40 w 158"/>
                <a:gd name="T43" fmla="*/ 294 h 317"/>
                <a:gd name="T44" fmla="*/ 22 w 158"/>
                <a:gd name="T45" fmla="*/ 312 h 317"/>
                <a:gd name="T46" fmla="*/ 5 w 158"/>
                <a:gd name="T47" fmla="*/ 294 h 317"/>
                <a:gd name="T48" fmla="*/ 22 w 158"/>
                <a:gd name="T49" fmla="*/ 276 h 317"/>
                <a:gd name="T50" fmla="*/ 40 w 158"/>
                <a:gd name="T51" fmla="*/ 29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317">
                  <a:moveTo>
                    <a:pt x="122" y="41"/>
                  </a:moveTo>
                  <a:cubicBezTo>
                    <a:pt x="125" y="44"/>
                    <a:pt x="130" y="45"/>
                    <a:pt x="136" y="45"/>
                  </a:cubicBezTo>
                  <a:cubicBezTo>
                    <a:pt x="148" y="45"/>
                    <a:pt x="158" y="35"/>
                    <a:pt x="158" y="23"/>
                  </a:cubicBezTo>
                  <a:cubicBezTo>
                    <a:pt x="158" y="10"/>
                    <a:pt x="148" y="0"/>
                    <a:pt x="136" y="0"/>
                  </a:cubicBezTo>
                  <a:cubicBezTo>
                    <a:pt x="123" y="0"/>
                    <a:pt x="113" y="10"/>
                    <a:pt x="113" y="23"/>
                  </a:cubicBezTo>
                  <a:cubicBezTo>
                    <a:pt x="113" y="28"/>
                    <a:pt x="115" y="33"/>
                    <a:pt x="118" y="37"/>
                  </a:cubicBezTo>
                  <a:cubicBezTo>
                    <a:pt x="21" y="134"/>
                    <a:pt x="21" y="134"/>
                    <a:pt x="21" y="134"/>
                  </a:cubicBezTo>
                  <a:cubicBezTo>
                    <a:pt x="20" y="134"/>
                    <a:pt x="20" y="135"/>
                    <a:pt x="20" y="135"/>
                  </a:cubicBezTo>
                  <a:cubicBezTo>
                    <a:pt x="20" y="135"/>
                    <a:pt x="20" y="136"/>
                    <a:pt x="20" y="136"/>
                  </a:cubicBezTo>
                  <a:cubicBezTo>
                    <a:pt x="20" y="271"/>
                    <a:pt x="20" y="271"/>
                    <a:pt x="20" y="271"/>
                  </a:cubicBezTo>
                  <a:cubicBezTo>
                    <a:pt x="8" y="273"/>
                    <a:pt x="0" y="282"/>
                    <a:pt x="0" y="294"/>
                  </a:cubicBezTo>
                  <a:cubicBezTo>
                    <a:pt x="0" y="307"/>
                    <a:pt x="10" y="317"/>
                    <a:pt x="22" y="317"/>
                  </a:cubicBezTo>
                  <a:cubicBezTo>
                    <a:pt x="35" y="317"/>
                    <a:pt x="45" y="307"/>
                    <a:pt x="45" y="294"/>
                  </a:cubicBezTo>
                  <a:cubicBezTo>
                    <a:pt x="45" y="282"/>
                    <a:pt x="36" y="273"/>
                    <a:pt x="25" y="271"/>
                  </a:cubicBezTo>
                  <a:cubicBezTo>
                    <a:pt x="25" y="137"/>
                    <a:pt x="25" y="137"/>
                    <a:pt x="25" y="137"/>
                  </a:cubicBezTo>
                  <a:lnTo>
                    <a:pt x="122" y="41"/>
                  </a:lnTo>
                  <a:close/>
                  <a:moveTo>
                    <a:pt x="136" y="5"/>
                  </a:moveTo>
                  <a:cubicBezTo>
                    <a:pt x="145" y="5"/>
                    <a:pt x="153" y="13"/>
                    <a:pt x="153" y="23"/>
                  </a:cubicBezTo>
                  <a:cubicBezTo>
                    <a:pt x="153" y="32"/>
                    <a:pt x="145" y="40"/>
                    <a:pt x="136" y="40"/>
                  </a:cubicBezTo>
                  <a:cubicBezTo>
                    <a:pt x="126" y="40"/>
                    <a:pt x="118" y="32"/>
                    <a:pt x="118" y="23"/>
                  </a:cubicBezTo>
                  <a:cubicBezTo>
                    <a:pt x="118" y="13"/>
                    <a:pt x="126" y="5"/>
                    <a:pt x="136" y="5"/>
                  </a:cubicBezTo>
                  <a:close/>
                  <a:moveTo>
                    <a:pt x="40" y="294"/>
                  </a:moveTo>
                  <a:cubicBezTo>
                    <a:pt x="40" y="304"/>
                    <a:pt x="32" y="312"/>
                    <a:pt x="22" y="312"/>
                  </a:cubicBezTo>
                  <a:cubicBezTo>
                    <a:pt x="13" y="312"/>
                    <a:pt x="5" y="304"/>
                    <a:pt x="5" y="294"/>
                  </a:cubicBezTo>
                  <a:cubicBezTo>
                    <a:pt x="5" y="284"/>
                    <a:pt x="13" y="276"/>
                    <a:pt x="22" y="276"/>
                  </a:cubicBezTo>
                  <a:cubicBezTo>
                    <a:pt x="32" y="276"/>
                    <a:pt x="40" y="284"/>
                    <a:pt x="40" y="2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8" name="Freeform 100">
              <a:extLst>
                <a:ext uri="{FF2B5EF4-FFF2-40B4-BE49-F238E27FC236}">
                  <a16:creationId xmlns:a16="http://schemas.microsoft.com/office/drawing/2014/main" id="{6A6778CD-7F30-434B-B0FC-2735E7604860}"/>
                </a:ext>
              </a:extLst>
            </p:cNvPr>
            <p:cNvSpPr>
              <a:spLocks noEditPoints="1"/>
            </p:cNvSpPr>
            <p:nvPr/>
          </p:nvSpPr>
          <p:spPr bwMode="auto">
            <a:xfrm>
              <a:off x="2548" y="1735"/>
              <a:ext cx="303" cy="383"/>
            </a:xfrm>
            <a:custGeom>
              <a:avLst/>
              <a:gdLst>
                <a:gd name="T0" fmla="*/ 0 w 320"/>
                <a:gd name="T1" fmla="*/ 180 h 406"/>
                <a:gd name="T2" fmla="*/ 0 w 320"/>
                <a:gd name="T3" fmla="*/ 181 h 406"/>
                <a:gd name="T4" fmla="*/ 0 w 320"/>
                <a:gd name="T5" fmla="*/ 182 h 406"/>
                <a:gd name="T6" fmla="*/ 0 w 320"/>
                <a:gd name="T7" fmla="*/ 298 h 406"/>
                <a:gd name="T8" fmla="*/ 0 w 320"/>
                <a:gd name="T9" fmla="*/ 299 h 406"/>
                <a:gd name="T10" fmla="*/ 0 w 320"/>
                <a:gd name="T11" fmla="*/ 300 h 406"/>
                <a:gd name="T12" fmla="*/ 86 w 320"/>
                <a:gd name="T13" fmla="*/ 385 h 406"/>
                <a:gd name="T14" fmla="*/ 86 w 320"/>
                <a:gd name="T15" fmla="*/ 385 h 406"/>
                <a:gd name="T16" fmla="*/ 87 w 320"/>
                <a:gd name="T17" fmla="*/ 386 h 406"/>
                <a:gd name="T18" fmla="*/ 274 w 320"/>
                <a:gd name="T19" fmla="*/ 386 h 406"/>
                <a:gd name="T20" fmla="*/ 297 w 320"/>
                <a:gd name="T21" fmla="*/ 406 h 406"/>
                <a:gd name="T22" fmla="*/ 320 w 320"/>
                <a:gd name="T23" fmla="*/ 383 h 406"/>
                <a:gd name="T24" fmla="*/ 297 w 320"/>
                <a:gd name="T25" fmla="*/ 360 h 406"/>
                <a:gd name="T26" fmla="*/ 274 w 320"/>
                <a:gd name="T27" fmla="*/ 380 h 406"/>
                <a:gd name="T28" fmla="*/ 88 w 320"/>
                <a:gd name="T29" fmla="*/ 380 h 406"/>
                <a:gd name="T30" fmla="*/ 5 w 320"/>
                <a:gd name="T31" fmla="*/ 297 h 406"/>
                <a:gd name="T32" fmla="*/ 5 w 320"/>
                <a:gd name="T33" fmla="*/ 183 h 406"/>
                <a:gd name="T34" fmla="*/ 74 w 320"/>
                <a:gd name="T35" fmla="*/ 113 h 406"/>
                <a:gd name="T36" fmla="*/ 75 w 320"/>
                <a:gd name="T37" fmla="*/ 112 h 406"/>
                <a:gd name="T38" fmla="*/ 75 w 320"/>
                <a:gd name="T39" fmla="*/ 111 h 406"/>
                <a:gd name="T40" fmla="*/ 75 w 320"/>
                <a:gd name="T41" fmla="*/ 46 h 406"/>
                <a:gd name="T42" fmla="*/ 95 w 320"/>
                <a:gd name="T43" fmla="*/ 23 h 406"/>
                <a:gd name="T44" fmla="*/ 72 w 320"/>
                <a:gd name="T45" fmla="*/ 0 h 406"/>
                <a:gd name="T46" fmla="*/ 50 w 320"/>
                <a:gd name="T47" fmla="*/ 23 h 406"/>
                <a:gd name="T48" fmla="*/ 70 w 320"/>
                <a:gd name="T49" fmla="*/ 46 h 406"/>
                <a:gd name="T50" fmla="*/ 70 w 320"/>
                <a:gd name="T51" fmla="*/ 110 h 406"/>
                <a:gd name="T52" fmla="*/ 0 w 320"/>
                <a:gd name="T53" fmla="*/ 180 h 406"/>
                <a:gd name="T54" fmla="*/ 297 w 320"/>
                <a:gd name="T55" fmla="*/ 365 h 406"/>
                <a:gd name="T56" fmla="*/ 315 w 320"/>
                <a:gd name="T57" fmla="*/ 383 h 406"/>
                <a:gd name="T58" fmla="*/ 297 w 320"/>
                <a:gd name="T59" fmla="*/ 401 h 406"/>
                <a:gd name="T60" fmla="*/ 280 w 320"/>
                <a:gd name="T61" fmla="*/ 383 h 406"/>
                <a:gd name="T62" fmla="*/ 297 w 320"/>
                <a:gd name="T63" fmla="*/ 365 h 406"/>
                <a:gd name="T64" fmla="*/ 55 w 320"/>
                <a:gd name="T65" fmla="*/ 23 h 406"/>
                <a:gd name="T66" fmla="*/ 72 w 320"/>
                <a:gd name="T67" fmla="*/ 5 h 406"/>
                <a:gd name="T68" fmla="*/ 90 w 320"/>
                <a:gd name="T69" fmla="*/ 23 h 406"/>
                <a:gd name="T70" fmla="*/ 72 w 320"/>
                <a:gd name="T71" fmla="*/ 41 h 406"/>
                <a:gd name="T72" fmla="*/ 55 w 320"/>
                <a:gd name="T73" fmla="*/ 2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406">
                  <a:moveTo>
                    <a:pt x="0" y="180"/>
                  </a:moveTo>
                  <a:cubicBezTo>
                    <a:pt x="0" y="180"/>
                    <a:pt x="0" y="180"/>
                    <a:pt x="0" y="181"/>
                  </a:cubicBezTo>
                  <a:cubicBezTo>
                    <a:pt x="0" y="181"/>
                    <a:pt x="0" y="181"/>
                    <a:pt x="0" y="182"/>
                  </a:cubicBezTo>
                  <a:cubicBezTo>
                    <a:pt x="0" y="298"/>
                    <a:pt x="0" y="298"/>
                    <a:pt x="0" y="298"/>
                  </a:cubicBezTo>
                  <a:cubicBezTo>
                    <a:pt x="0" y="298"/>
                    <a:pt x="0" y="299"/>
                    <a:pt x="0" y="299"/>
                  </a:cubicBezTo>
                  <a:cubicBezTo>
                    <a:pt x="0" y="299"/>
                    <a:pt x="0" y="299"/>
                    <a:pt x="0" y="300"/>
                  </a:cubicBezTo>
                  <a:cubicBezTo>
                    <a:pt x="86" y="385"/>
                    <a:pt x="86" y="385"/>
                    <a:pt x="86" y="385"/>
                  </a:cubicBezTo>
                  <a:cubicBezTo>
                    <a:pt x="86" y="385"/>
                    <a:pt x="86" y="385"/>
                    <a:pt x="86" y="385"/>
                  </a:cubicBezTo>
                  <a:cubicBezTo>
                    <a:pt x="87" y="386"/>
                    <a:pt x="87" y="386"/>
                    <a:pt x="87" y="386"/>
                  </a:cubicBezTo>
                  <a:cubicBezTo>
                    <a:pt x="274" y="386"/>
                    <a:pt x="274" y="386"/>
                    <a:pt x="274" y="386"/>
                  </a:cubicBezTo>
                  <a:cubicBezTo>
                    <a:pt x="276" y="397"/>
                    <a:pt x="285" y="406"/>
                    <a:pt x="297" y="406"/>
                  </a:cubicBezTo>
                  <a:cubicBezTo>
                    <a:pt x="310" y="406"/>
                    <a:pt x="320" y="396"/>
                    <a:pt x="320" y="383"/>
                  </a:cubicBezTo>
                  <a:cubicBezTo>
                    <a:pt x="320" y="370"/>
                    <a:pt x="310" y="360"/>
                    <a:pt x="297" y="360"/>
                  </a:cubicBezTo>
                  <a:cubicBezTo>
                    <a:pt x="285" y="360"/>
                    <a:pt x="276" y="369"/>
                    <a:pt x="274" y="380"/>
                  </a:cubicBezTo>
                  <a:cubicBezTo>
                    <a:pt x="88" y="380"/>
                    <a:pt x="88" y="380"/>
                    <a:pt x="88" y="380"/>
                  </a:cubicBezTo>
                  <a:cubicBezTo>
                    <a:pt x="5" y="297"/>
                    <a:pt x="5" y="297"/>
                    <a:pt x="5" y="297"/>
                  </a:cubicBezTo>
                  <a:cubicBezTo>
                    <a:pt x="5" y="183"/>
                    <a:pt x="5" y="183"/>
                    <a:pt x="5" y="183"/>
                  </a:cubicBezTo>
                  <a:cubicBezTo>
                    <a:pt x="74" y="113"/>
                    <a:pt x="74" y="113"/>
                    <a:pt x="74" y="113"/>
                  </a:cubicBezTo>
                  <a:cubicBezTo>
                    <a:pt x="75" y="113"/>
                    <a:pt x="75" y="113"/>
                    <a:pt x="75" y="112"/>
                  </a:cubicBezTo>
                  <a:cubicBezTo>
                    <a:pt x="75" y="112"/>
                    <a:pt x="75" y="112"/>
                    <a:pt x="75" y="111"/>
                  </a:cubicBezTo>
                  <a:cubicBezTo>
                    <a:pt x="75" y="46"/>
                    <a:pt x="75" y="46"/>
                    <a:pt x="75" y="46"/>
                  </a:cubicBezTo>
                  <a:cubicBezTo>
                    <a:pt x="86" y="44"/>
                    <a:pt x="95" y="35"/>
                    <a:pt x="95" y="23"/>
                  </a:cubicBezTo>
                  <a:cubicBezTo>
                    <a:pt x="95" y="10"/>
                    <a:pt x="85" y="0"/>
                    <a:pt x="72" y="0"/>
                  </a:cubicBezTo>
                  <a:cubicBezTo>
                    <a:pt x="60" y="0"/>
                    <a:pt x="50" y="10"/>
                    <a:pt x="50" y="23"/>
                  </a:cubicBezTo>
                  <a:cubicBezTo>
                    <a:pt x="50" y="35"/>
                    <a:pt x="59" y="44"/>
                    <a:pt x="70" y="46"/>
                  </a:cubicBezTo>
                  <a:cubicBezTo>
                    <a:pt x="70" y="110"/>
                    <a:pt x="70" y="110"/>
                    <a:pt x="70" y="110"/>
                  </a:cubicBezTo>
                  <a:lnTo>
                    <a:pt x="0" y="180"/>
                  </a:lnTo>
                  <a:close/>
                  <a:moveTo>
                    <a:pt x="297" y="365"/>
                  </a:moveTo>
                  <a:cubicBezTo>
                    <a:pt x="307" y="365"/>
                    <a:pt x="315" y="373"/>
                    <a:pt x="315" y="383"/>
                  </a:cubicBezTo>
                  <a:cubicBezTo>
                    <a:pt x="315" y="393"/>
                    <a:pt x="307" y="401"/>
                    <a:pt x="297" y="401"/>
                  </a:cubicBezTo>
                  <a:cubicBezTo>
                    <a:pt x="287" y="401"/>
                    <a:pt x="280" y="393"/>
                    <a:pt x="280" y="383"/>
                  </a:cubicBezTo>
                  <a:cubicBezTo>
                    <a:pt x="280" y="373"/>
                    <a:pt x="287" y="365"/>
                    <a:pt x="297" y="365"/>
                  </a:cubicBezTo>
                  <a:close/>
                  <a:moveTo>
                    <a:pt x="55" y="23"/>
                  </a:moveTo>
                  <a:cubicBezTo>
                    <a:pt x="55" y="13"/>
                    <a:pt x="63" y="5"/>
                    <a:pt x="72" y="5"/>
                  </a:cubicBezTo>
                  <a:cubicBezTo>
                    <a:pt x="82" y="5"/>
                    <a:pt x="90" y="13"/>
                    <a:pt x="90" y="23"/>
                  </a:cubicBezTo>
                  <a:cubicBezTo>
                    <a:pt x="90" y="33"/>
                    <a:pt x="82" y="41"/>
                    <a:pt x="72" y="41"/>
                  </a:cubicBezTo>
                  <a:cubicBezTo>
                    <a:pt x="63" y="41"/>
                    <a:pt x="55" y="33"/>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9" name="Freeform 101">
              <a:extLst>
                <a:ext uri="{FF2B5EF4-FFF2-40B4-BE49-F238E27FC236}">
                  <a16:creationId xmlns:a16="http://schemas.microsoft.com/office/drawing/2014/main" id="{92D12B6B-4B55-4436-89D8-8F22BD7F75FC}"/>
                </a:ext>
              </a:extLst>
            </p:cNvPr>
            <p:cNvSpPr>
              <a:spLocks noEditPoints="1"/>
            </p:cNvSpPr>
            <p:nvPr/>
          </p:nvSpPr>
          <p:spPr bwMode="auto">
            <a:xfrm>
              <a:off x="2520" y="3296"/>
              <a:ext cx="449" cy="240"/>
            </a:xfrm>
            <a:custGeom>
              <a:avLst/>
              <a:gdLst>
                <a:gd name="T0" fmla="*/ 453 w 475"/>
                <a:gd name="T1" fmla="*/ 0 h 254"/>
                <a:gd name="T2" fmla="*/ 430 w 475"/>
                <a:gd name="T3" fmla="*/ 23 h 254"/>
                <a:gd name="T4" fmla="*/ 450 w 475"/>
                <a:gd name="T5" fmla="*/ 46 h 254"/>
                <a:gd name="T6" fmla="*/ 450 w 475"/>
                <a:gd name="T7" fmla="*/ 137 h 254"/>
                <a:gd name="T8" fmla="*/ 359 w 475"/>
                <a:gd name="T9" fmla="*/ 228 h 254"/>
                <a:gd name="T10" fmla="*/ 46 w 475"/>
                <a:gd name="T11" fmla="*/ 228 h 254"/>
                <a:gd name="T12" fmla="*/ 23 w 475"/>
                <a:gd name="T13" fmla="*/ 208 h 254"/>
                <a:gd name="T14" fmla="*/ 0 w 475"/>
                <a:gd name="T15" fmla="*/ 231 h 254"/>
                <a:gd name="T16" fmla="*/ 23 w 475"/>
                <a:gd name="T17" fmla="*/ 254 h 254"/>
                <a:gd name="T18" fmla="*/ 46 w 475"/>
                <a:gd name="T19" fmla="*/ 234 h 254"/>
                <a:gd name="T20" fmla="*/ 360 w 475"/>
                <a:gd name="T21" fmla="*/ 234 h 254"/>
                <a:gd name="T22" fmla="*/ 361 w 475"/>
                <a:gd name="T23" fmla="*/ 233 h 254"/>
                <a:gd name="T24" fmla="*/ 362 w 475"/>
                <a:gd name="T25" fmla="*/ 233 h 254"/>
                <a:gd name="T26" fmla="*/ 454 w 475"/>
                <a:gd name="T27" fmla="*/ 140 h 254"/>
                <a:gd name="T28" fmla="*/ 455 w 475"/>
                <a:gd name="T29" fmla="*/ 139 h 254"/>
                <a:gd name="T30" fmla="*/ 455 w 475"/>
                <a:gd name="T31" fmla="*/ 138 h 254"/>
                <a:gd name="T32" fmla="*/ 455 w 475"/>
                <a:gd name="T33" fmla="*/ 46 h 254"/>
                <a:gd name="T34" fmla="*/ 475 w 475"/>
                <a:gd name="T35" fmla="*/ 23 h 254"/>
                <a:gd name="T36" fmla="*/ 453 w 475"/>
                <a:gd name="T37" fmla="*/ 0 h 254"/>
                <a:gd name="T38" fmla="*/ 23 w 475"/>
                <a:gd name="T39" fmla="*/ 248 h 254"/>
                <a:gd name="T40" fmla="*/ 5 w 475"/>
                <a:gd name="T41" fmla="*/ 231 h 254"/>
                <a:gd name="T42" fmla="*/ 23 w 475"/>
                <a:gd name="T43" fmla="*/ 213 h 254"/>
                <a:gd name="T44" fmla="*/ 41 w 475"/>
                <a:gd name="T45" fmla="*/ 231 h 254"/>
                <a:gd name="T46" fmla="*/ 23 w 475"/>
                <a:gd name="T47" fmla="*/ 248 h 254"/>
                <a:gd name="T48" fmla="*/ 453 w 475"/>
                <a:gd name="T49" fmla="*/ 41 h 254"/>
                <a:gd name="T50" fmla="*/ 435 w 475"/>
                <a:gd name="T51" fmla="*/ 23 h 254"/>
                <a:gd name="T52" fmla="*/ 453 w 475"/>
                <a:gd name="T53" fmla="*/ 5 h 254"/>
                <a:gd name="T54" fmla="*/ 470 w 475"/>
                <a:gd name="T55" fmla="*/ 23 h 254"/>
                <a:gd name="T56" fmla="*/ 453 w 475"/>
                <a:gd name="T57" fmla="*/ 4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5" h="254">
                  <a:moveTo>
                    <a:pt x="453" y="0"/>
                  </a:moveTo>
                  <a:cubicBezTo>
                    <a:pt x="440" y="0"/>
                    <a:pt x="430" y="10"/>
                    <a:pt x="430" y="23"/>
                  </a:cubicBezTo>
                  <a:cubicBezTo>
                    <a:pt x="430" y="35"/>
                    <a:pt x="439" y="44"/>
                    <a:pt x="450" y="46"/>
                  </a:cubicBezTo>
                  <a:cubicBezTo>
                    <a:pt x="450" y="137"/>
                    <a:pt x="450" y="137"/>
                    <a:pt x="450" y="137"/>
                  </a:cubicBezTo>
                  <a:cubicBezTo>
                    <a:pt x="359" y="228"/>
                    <a:pt x="359" y="228"/>
                    <a:pt x="359" y="228"/>
                  </a:cubicBezTo>
                  <a:cubicBezTo>
                    <a:pt x="46" y="228"/>
                    <a:pt x="46" y="228"/>
                    <a:pt x="46" y="228"/>
                  </a:cubicBezTo>
                  <a:cubicBezTo>
                    <a:pt x="44" y="217"/>
                    <a:pt x="35" y="208"/>
                    <a:pt x="23" y="208"/>
                  </a:cubicBezTo>
                  <a:cubicBezTo>
                    <a:pt x="10" y="208"/>
                    <a:pt x="0" y="218"/>
                    <a:pt x="0" y="231"/>
                  </a:cubicBezTo>
                  <a:cubicBezTo>
                    <a:pt x="0" y="243"/>
                    <a:pt x="10" y="254"/>
                    <a:pt x="23" y="254"/>
                  </a:cubicBezTo>
                  <a:cubicBezTo>
                    <a:pt x="35" y="254"/>
                    <a:pt x="44" y="245"/>
                    <a:pt x="46" y="234"/>
                  </a:cubicBezTo>
                  <a:cubicBezTo>
                    <a:pt x="360" y="234"/>
                    <a:pt x="360" y="234"/>
                    <a:pt x="360" y="234"/>
                  </a:cubicBezTo>
                  <a:cubicBezTo>
                    <a:pt x="360" y="234"/>
                    <a:pt x="361" y="233"/>
                    <a:pt x="361" y="233"/>
                  </a:cubicBezTo>
                  <a:cubicBezTo>
                    <a:pt x="361" y="233"/>
                    <a:pt x="361" y="233"/>
                    <a:pt x="362" y="233"/>
                  </a:cubicBezTo>
                  <a:cubicBezTo>
                    <a:pt x="454" y="140"/>
                    <a:pt x="454" y="140"/>
                    <a:pt x="454" y="140"/>
                  </a:cubicBezTo>
                  <a:cubicBezTo>
                    <a:pt x="455" y="140"/>
                    <a:pt x="455" y="140"/>
                    <a:pt x="455" y="139"/>
                  </a:cubicBezTo>
                  <a:cubicBezTo>
                    <a:pt x="455" y="139"/>
                    <a:pt x="455" y="139"/>
                    <a:pt x="455" y="138"/>
                  </a:cubicBezTo>
                  <a:cubicBezTo>
                    <a:pt x="455" y="46"/>
                    <a:pt x="455" y="46"/>
                    <a:pt x="455" y="46"/>
                  </a:cubicBezTo>
                  <a:cubicBezTo>
                    <a:pt x="466" y="44"/>
                    <a:pt x="475" y="35"/>
                    <a:pt x="475" y="23"/>
                  </a:cubicBezTo>
                  <a:cubicBezTo>
                    <a:pt x="475" y="10"/>
                    <a:pt x="465" y="0"/>
                    <a:pt x="453" y="0"/>
                  </a:cubicBezTo>
                  <a:close/>
                  <a:moveTo>
                    <a:pt x="23" y="248"/>
                  </a:moveTo>
                  <a:cubicBezTo>
                    <a:pt x="13" y="248"/>
                    <a:pt x="5" y="241"/>
                    <a:pt x="5" y="231"/>
                  </a:cubicBezTo>
                  <a:cubicBezTo>
                    <a:pt x="5" y="221"/>
                    <a:pt x="13" y="213"/>
                    <a:pt x="23" y="213"/>
                  </a:cubicBezTo>
                  <a:cubicBezTo>
                    <a:pt x="33" y="213"/>
                    <a:pt x="41" y="221"/>
                    <a:pt x="41" y="231"/>
                  </a:cubicBezTo>
                  <a:cubicBezTo>
                    <a:pt x="41" y="241"/>
                    <a:pt x="33" y="248"/>
                    <a:pt x="23" y="248"/>
                  </a:cubicBezTo>
                  <a:close/>
                  <a:moveTo>
                    <a:pt x="453" y="41"/>
                  </a:moveTo>
                  <a:cubicBezTo>
                    <a:pt x="443" y="41"/>
                    <a:pt x="435" y="33"/>
                    <a:pt x="435" y="23"/>
                  </a:cubicBezTo>
                  <a:cubicBezTo>
                    <a:pt x="435" y="13"/>
                    <a:pt x="443" y="5"/>
                    <a:pt x="453" y="5"/>
                  </a:cubicBezTo>
                  <a:cubicBezTo>
                    <a:pt x="462" y="5"/>
                    <a:pt x="470" y="13"/>
                    <a:pt x="470" y="23"/>
                  </a:cubicBezTo>
                  <a:cubicBezTo>
                    <a:pt x="470" y="33"/>
                    <a:pt x="462" y="41"/>
                    <a:pt x="45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0" name="Freeform 102">
              <a:extLst>
                <a:ext uri="{FF2B5EF4-FFF2-40B4-BE49-F238E27FC236}">
                  <a16:creationId xmlns:a16="http://schemas.microsoft.com/office/drawing/2014/main" id="{E16A63C2-559F-4525-84F7-9B7FCD9E34F6}"/>
                </a:ext>
              </a:extLst>
            </p:cNvPr>
            <p:cNvSpPr>
              <a:spLocks noEditPoints="1"/>
            </p:cNvSpPr>
            <p:nvPr/>
          </p:nvSpPr>
          <p:spPr bwMode="auto">
            <a:xfrm>
              <a:off x="2497" y="2230"/>
              <a:ext cx="226" cy="189"/>
            </a:xfrm>
            <a:custGeom>
              <a:avLst/>
              <a:gdLst>
                <a:gd name="T0" fmla="*/ 214 w 239"/>
                <a:gd name="T1" fmla="*/ 200 h 200"/>
                <a:gd name="T2" fmla="*/ 239 w 239"/>
                <a:gd name="T3" fmla="*/ 174 h 200"/>
                <a:gd name="T4" fmla="*/ 214 w 239"/>
                <a:gd name="T5" fmla="*/ 149 h 200"/>
                <a:gd name="T6" fmla="*/ 200 w 239"/>
                <a:gd name="T7" fmla="*/ 153 h 200"/>
                <a:gd name="T8" fmla="*/ 157 w 239"/>
                <a:gd name="T9" fmla="*/ 110 h 200"/>
                <a:gd name="T10" fmla="*/ 155 w 239"/>
                <a:gd name="T11" fmla="*/ 109 h 200"/>
                <a:gd name="T12" fmla="*/ 153 w 239"/>
                <a:gd name="T13" fmla="*/ 109 h 200"/>
                <a:gd name="T14" fmla="*/ 116 w 239"/>
                <a:gd name="T15" fmla="*/ 109 h 200"/>
                <a:gd name="T16" fmla="*/ 46 w 239"/>
                <a:gd name="T17" fmla="*/ 39 h 200"/>
                <a:gd name="T18" fmla="*/ 50 w 239"/>
                <a:gd name="T19" fmla="*/ 25 h 200"/>
                <a:gd name="T20" fmla="*/ 25 w 239"/>
                <a:gd name="T21" fmla="*/ 0 h 200"/>
                <a:gd name="T22" fmla="*/ 0 w 239"/>
                <a:gd name="T23" fmla="*/ 25 h 200"/>
                <a:gd name="T24" fmla="*/ 25 w 239"/>
                <a:gd name="T25" fmla="*/ 50 h 200"/>
                <a:gd name="T26" fmla="*/ 39 w 239"/>
                <a:gd name="T27" fmla="*/ 46 h 200"/>
                <a:gd name="T28" fmla="*/ 110 w 239"/>
                <a:gd name="T29" fmla="*/ 117 h 200"/>
                <a:gd name="T30" fmla="*/ 112 w 239"/>
                <a:gd name="T31" fmla="*/ 118 h 200"/>
                <a:gd name="T32" fmla="*/ 114 w 239"/>
                <a:gd name="T33" fmla="*/ 119 h 200"/>
                <a:gd name="T34" fmla="*/ 151 w 239"/>
                <a:gd name="T35" fmla="*/ 119 h 200"/>
                <a:gd name="T36" fmla="*/ 193 w 239"/>
                <a:gd name="T37" fmla="*/ 160 h 200"/>
                <a:gd name="T38" fmla="*/ 188 w 239"/>
                <a:gd name="T39" fmla="*/ 174 h 200"/>
                <a:gd name="T40" fmla="*/ 214 w 239"/>
                <a:gd name="T41" fmla="*/ 200 h 200"/>
                <a:gd name="T42" fmla="*/ 203 w 239"/>
                <a:gd name="T43" fmla="*/ 164 h 200"/>
                <a:gd name="T44" fmla="*/ 214 w 239"/>
                <a:gd name="T45" fmla="*/ 159 h 200"/>
                <a:gd name="T46" fmla="*/ 229 w 239"/>
                <a:gd name="T47" fmla="*/ 174 h 200"/>
                <a:gd name="T48" fmla="*/ 214 w 239"/>
                <a:gd name="T49" fmla="*/ 190 h 200"/>
                <a:gd name="T50" fmla="*/ 198 w 239"/>
                <a:gd name="T51" fmla="*/ 174 h 200"/>
                <a:gd name="T52" fmla="*/ 203 w 239"/>
                <a:gd name="T53" fmla="*/ 164 h 200"/>
                <a:gd name="T54" fmla="*/ 36 w 239"/>
                <a:gd name="T55" fmla="*/ 36 h 200"/>
                <a:gd name="T56" fmla="*/ 25 w 239"/>
                <a:gd name="T57" fmla="*/ 40 h 200"/>
                <a:gd name="T58" fmla="*/ 10 w 239"/>
                <a:gd name="T59" fmla="*/ 25 h 200"/>
                <a:gd name="T60" fmla="*/ 25 w 239"/>
                <a:gd name="T61" fmla="*/ 10 h 200"/>
                <a:gd name="T62" fmla="*/ 40 w 239"/>
                <a:gd name="T63" fmla="*/ 25 h 200"/>
                <a:gd name="T64" fmla="*/ 36 w 239"/>
                <a:gd name="T65" fmla="*/ 3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200">
                  <a:moveTo>
                    <a:pt x="214" y="200"/>
                  </a:moveTo>
                  <a:cubicBezTo>
                    <a:pt x="227" y="200"/>
                    <a:pt x="239" y="188"/>
                    <a:pt x="239" y="174"/>
                  </a:cubicBezTo>
                  <a:cubicBezTo>
                    <a:pt x="239" y="160"/>
                    <a:pt x="227" y="149"/>
                    <a:pt x="214" y="149"/>
                  </a:cubicBezTo>
                  <a:cubicBezTo>
                    <a:pt x="208" y="149"/>
                    <a:pt x="204" y="151"/>
                    <a:pt x="200" y="153"/>
                  </a:cubicBezTo>
                  <a:cubicBezTo>
                    <a:pt x="157" y="110"/>
                    <a:pt x="157" y="110"/>
                    <a:pt x="157" y="110"/>
                  </a:cubicBezTo>
                  <a:cubicBezTo>
                    <a:pt x="156" y="110"/>
                    <a:pt x="156" y="109"/>
                    <a:pt x="155" y="109"/>
                  </a:cubicBezTo>
                  <a:cubicBezTo>
                    <a:pt x="154" y="109"/>
                    <a:pt x="154" y="109"/>
                    <a:pt x="153" y="109"/>
                  </a:cubicBezTo>
                  <a:cubicBezTo>
                    <a:pt x="116" y="109"/>
                    <a:pt x="116" y="109"/>
                    <a:pt x="116" y="109"/>
                  </a:cubicBezTo>
                  <a:cubicBezTo>
                    <a:pt x="46" y="39"/>
                    <a:pt x="46" y="39"/>
                    <a:pt x="46" y="39"/>
                  </a:cubicBezTo>
                  <a:cubicBezTo>
                    <a:pt x="48"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10" y="117"/>
                    <a:pt x="110" y="117"/>
                    <a:pt x="110" y="117"/>
                  </a:cubicBezTo>
                  <a:cubicBezTo>
                    <a:pt x="111" y="118"/>
                    <a:pt x="111" y="118"/>
                    <a:pt x="112" y="118"/>
                  </a:cubicBezTo>
                  <a:cubicBezTo>
                    <a:pt x="112" y="119"/>
                    <a:pt x="113" y="119"/>
                    <a:pt x="114" y="119"/>
                  </a:cubicBezTo>
                  <a:cubicBezTo>
                    <a:pt x="151" y="119"/>
                    <a:pt x="151" y="119"/>
                    <a:pt x="151" y="119"/>
                  </a:cubicBezTo>
                  <a:cubicBezTo>
                    <a:pt x="193" y="160"/>
                    <a:pt x="193" y="160"/>
                    <a:pt x="193" y="160"/>
                  </a:cubicBezTo>
                  <a:cubicBezTo>
                    <a:pt x="190" y="164"/>
                    <a:pt x="188" y="169"/>
                    <a:pt x="188" y="174"/>
                  </a:cubicBezTo>
                  <a:cubicBezTo>
                    <a:pt x="188" y="188"/>
                    <a:pt x="200" y="200"/>
                    <a:pt x="214" y="200"/>
                  </a:cubicBezTo>
                  <a:close/>
                  <a:moveTo>
                    <a:pt x="203" y="164"/>
                  </a:moveTo>
                  <a:cubicBezTo>
                    <a:pt x="206" y="161"/>
                    <a:pt x="209" y="159"/>
                    <a:pt x="214" y="159"/>
                  </a:cubicBezTo>
                  <a:cubicBezTo>
                    <a:pt x="222" y="159"/>
                    <a:pt x="229" y="166"/>
                    <a:pt x="229" y="174"/>
                  </a:cubicBezTo>
                  <a:cubicBezTo>
                    <a:pt x="229" y="183"/>
                    <a:pt x="222" y="190"/>
                    <a:pt x="214" y="190"/>
                  </a:cubicBezTo>
                  <a:cubicBezTo>
                    <a:pt x="205" y="190"/>
                    <a:pt x="198" y="183"/>
                    <a:pt x="198" y="174"/>
                  </a:cubicBezTo>
                  <a:cubicBezTo>
                    <a:pt x="198" y="170"/>
                    <a:pt x="200" y="166"/>
                    <a:pt x="203" y="164"/>
                  </a:cubicBezTo>
                  <a:close/>
                  <a:moveTo>
                    <a:pt x="36" y="36"/>
                  </a:moveTo>
                  <a:cubicBezTo>
                    <a:pt x="33" y="39"/>
                    <a:pt x="29" y="40"/>
                    <a:pt x="25" y="40"/>
                  </a:cubicBezTo>
                  <a:cubicBezTo>
                    <a:pt x="16" y="40"/>
                    <a:pt x="10" y="33"/>
                    <a:pt x="10" y="25"/>
                  </a:cubicBezTo>
                  <a:cubicBezTo>
                    <a:pt x="10" y="17"/>
                    <a:pt x="16" y="10"/>
                    <a:pt x="25" y="10"/>
                  </a:cubicBezTo>
                  <a:cubicBezTo>
                    <a:pt x="33" y="10"/>
                    <a:pt x="40" y="17"/>
                    <a:pt x="40" y="25"/>
                  </a:cubicBezTo>
                  <a:cubicBezTo>
                    <a:pt x="40" y="29"/>
                    <a:pt x="38" y="33"/>
                    <a:pt x="3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1" name="Freeform 103">
              <a:extLst>
                <a:ext uri="{FF2B5EF4-FFF2-40B4-BE49-F238E27FC236}">
                  <a16:creationId xmlns:a16="http://schemas.microsoft.com/office/drawing/2014/main" id="{973E3052-A389-4451-B813-8E042FB1C9AA}"/>
                </a:ext>
              </a:extLst>
            </p:cNvPr>
            <p:cNvSpPr>
              <a:spLocks noEditPoints="1"/>
            </p:cNvSpPr>
            <p:nvPr/>
          </p:nvSpPr>
          <p:spPr bwMode="auto">
            <a:xfrm>
              <a:off x="2448" y="2382"/>
              <a:ext cx="336" cy="365"/>
            </a:xfrm>
            <a:custGeom>
              <a:avLst/>
              <a:gdLst>
                <a:gd name="T0" fmla="*/ 335 w 355"/>
                <a:gd name="T1" fmla="*/ 245 h 386"/>
                <a:gd name="T2" fmla="*/ 334 w 355"/>
                <a:gd name="T3" fmla="*/ 244 h 386"/>
                <a:gd name="T4" fmla="*/ 258 w 355"/>
                <a:gd name="T5" fmla="*/ 167 h 386"/>
                <a:gd name="T6" fmla="*/ 257 w 355"/>
                <a:gd name="T7" fmla="*/ 167 h 386"/>
                <a:gd name="T8" fmla="*/ 256 w 355"/>
                <a:gd name="T9" fmla="*/ 166 h 386"/>
                <a:gd name="T10" fmla="*/ 170 w 355"/>
                <a:gd name="T11" fmla="*/ 166 h 386"/>
                <a:gd name="T12" fmla="*/ 41 w 355"/>
                <a:gd name="T13" fmla="*/ 37 h 386"/>
                <a:gd name="T14" fmla="*/ 46 w 355"/>
                <a:gd name="T15" fmla="*/ 23 h 386"/>
                <a:gd name="T16" fmla="*/ 23 w 355"/>
                <a:gd name="T17" fmla="*/ 0 h 386"/>
                <a:gd name="T18" fmla="*/ 0 w 355"/>
                <a:gd name="T19" fmla="*/ 23 h 386"/>
                <a:gd name="T20" fmla="*/ 23 w 355"/>
                <a:gd name="T21" fmla="*/ 46 h 386"/>
                <a:gd name="T22" fmla="*/ 37 w 355"/>
                <a:gd name="T23" fmla="*/ 41 h 386"/>
                <a:gd name="T24" fmla="*/ 167 w 355"/>
                <a:gd name="T25" fmla="*/ 171 h 386"/>
                <a:gd name="T26" fmla="*/ 168 w 355"/>
                <a:gd name="T27" fmla="*/ 171 h 386"/>
                <a:gd name="T28" fmla="*/ 169 w 355"/>
                <a:gd name="T29" fmla="*/ 172 h 386"/>
                <a:gd name="T30" fmla="*/ 255 w 355"/>
                <a:gd name="T31" fmla="*/ 172 h 386"/>
                <a:gd name="T32" fmla="*/ 330 w 355"/>
                <a:gd name="T33" fmla="*/ 247 h 386"/>
                <a:gd name="T34" fmla="*/ 330 w 355"/>
                <a:gd name="T35" fmla="*/ 341 h 386"/>
                <a:gd name="T36" fmla="*/ 310 w 355"/>
                <a:gd name="T37" fmla="*/ 363 h 386"/>
                <a:gd name="T38" fmla="*/ 333 w 355"/>
                <a:gd name="T39" fmla="*/ 386 h 386"/>
                <a:gd name="T40" fmla="*/ 355 w 355"/>
                <a:gd name="T41" fmla="*/ 363 h 386"/>
                <a:gd name="T42" fmla="*/ 335 w 355"/>
                <a:gd name="T43" fmla="*/ 341 h 386"/>
                <a:gd name="T44" fmla="*/ 335 w 355"/>
                <a:gd name="T45" fmla="*/ 246 h 386"/>
                <a:gd name="T46" fmla="*/ 335 w 355"/>
                <a:gd name="T47" fmla="*/ 245 h 386"/>
                <a:gd name="T48" fmla="*/ 350 w 355"/>
                <a:gd name="T49" fmla="*/ 363 h 386"/>
                <a:gd name="T50" fmla="*/ 333 w 355"/>
                <a:gd name="T51" fmla="*/ 381 h 386"/>
                <a:gd name="T52" fmla="*/ 315 w 355"/>
                <a:gd name="T53" fmla="*/ 363 h 386"/>
                <a:gd name="T54" fmla="*/ 333 w 355"/>
                <a:gd name="T55" fmla="*/ 346 h 386"/>
                <a:gd name="T56" fmla="*/ 350 w 355"/>
                <a:gd name="T57" fmla="*/ 36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5" h="386">
                  <a:moveTo>
                    <a:pt x="335" y="245"/>
                  </a:moveTo>
                  <a:cubicBezTo>
                    <a:pt x="335" y="244"/>
                    <a:pt x="335" y="244"/>
                    <a:pt x="334" y="244"/>
                  </a:cubicBezTo>
                  <a:cubicBezTo>
                    <a:pt x="258" y="167"/>
                    <a:pt x="258" y="167"/>
                    <a:pt x="258" y="167"/>
                  </a:cubicBezTo>
                  <a:cubicBezTo>
                    <a:pt x="258" y="167"/>
                    <a:pt x="257" y="167"/>
                    <a:pt x="257" y="167"/>
                  </a:cubicBezTo>
                  <a:cubicBezTo>
                    <a:pt x="257" y="167"/>
                    <a:pt x="256" y="166"/>
                    <a:pt x="256" y="166"/>
                  </a:cubicBezTo>
                  <a:cubicBezTo>
                    <a:pt x="170" y="166"/>
                    <a:pt x="170" y="166"/>
                    <a:pt x="170" y="166"/>
                  </a:cubicBezTo>
                  <a:cubicBezTo>
                    <a:pt x="41" y="37"/>
                    <a:pt x="41" y="37"/>
                    <a:pt x="41" y="37"/>
                  </a:cubicBezTo>
                  <a:cubicBezTo>
                    <a:pt x="44" y="33"/>
                    <a:pt x="46" y="28"/>
                    <a:pt x="46" y="23"/>
                  </a:cubicBezTo>
                  <a:cubicBezTo>
                    <a:pt x="46" y="11"/>
                    <a:pt x="35" y="0"/>
                    <a:pt x="23" y="0"/>
                  </a:cubicBezTo>
                  <a:cubicBezTo>
                    <a:pt x="10" y="0"/>
                    <a:pt x="0" y="11"/>
                    <a:pt x="0" y="23"/>
                  </a:cubicBezTo>
                  <a:cubicBezTo>
                    <a:pt x="0" y="36"/>
                    <a:pt x="10" y="46"/>
                    <a:pt x="23" y="46"/>
                  </a:cubicBezTo>
                  <a:cubicBezTo>
                    <a:pt x="28" y="46"/>
                    <a:pt x="33" y="44"/>
                    <a:pt x="37" y="41"/>
                  </a:cubicBezTo>
                  <a:cubicBezTo>
                    <a:pt x="167" y="171"/>
                    <a:pt x="167" y="171"/>
                    <a:pt x="167" y="171"/>
                  </a:cubicBezTo>
                  <a:cubicBezTo>
                    <a:pt x="167" y="171"/>
                    <a:pt x="167" y="171"/>
                    <a:pt x="168" y="171"/>
                  </a:cubicBezTo>
                  <a:cubicBezTo>
                    <a:pt x="168" y="172"/>
                    <a:pt x="168" y="172"/>
                    <a:pt x="169" y="172"/>
                  </a:cubicBezTo>
                  <a:cubicBezTo>
                    <a:pt x="255" y="172"/>
                    <a:pt x="255" y="172"/>
                    <a:pt x="255" y="172"/>
                  </a:cubicBezTo>
                  <a:cubicBezTo>
                    <a:pt x="330" y="247"/>
                    <a:pt x="330" y="247"/>
                    <a:pt x="330" y="247"/>
                  </a:cubicBezTo>
                  <a:cubicBezTo>
                    <a:pt x="330" y="341"/>
                    <a:pt x="330" y="341"/>
                    <a:pt x="330" y="341"/>
                  </a:cubicBezTo>
                  <a:cubicBezTo>
                    <a:pt x="319" y="342"/>
                    <a:pt x="310" y="352"/>
                    <a:pt x="310" y="363"/>
                  </a:cubicBezTo>
                  <a:cubicBezTo>
                    <a:pt x="310" y="376"/>
                    <a:pt x="320" y="386"/>
                    <a:pt x="333" y="386"/>
                  </a:cubicBezTo>
                  <a:cubicBezTo>
                    <a:pt x="345" y="386"/>
                    <a:pt x="355" y="376"/>
                    <a:pt x="355" y="363"/>
                  </a:cubicBezTo>
                  <a:cubicBezTo>
                    <a:pt x="355" y="352"/>
                    <a:pt x="347" y="342"/>
                    <a:pt x="335" y="341"/>
                  </a:cubicBezTo>
                  <a:cubicBezTo>
                    <a:pt x="335" y="246"/>
                    <a:pt x="335" y="246"/>
                    <a:pt x="335" y="246"/>
                  </a:cubicBezTo>
                  <a:cubicBezTo>
                    <a:pt x="335" y="245"/>
                    <a:pt x="335" y="245"/>
                    <a:pt x="335" y="245"/>
                  </a:cubicBezTo>
                  <a:close/>
                  <a:moveTo>
                    <a:pt x="350" y="363"/>
                  </a:moveTo>
                  <a:cubicBezTo>
                    <a:pt x="350" y="373"/>
                    <a:pt x="342" y="381"/>
                    <a:pt x="333" y="381"/>
                  </a:cubicBezTo>
                  <a:cubicBezTo>
                    <a:pt x="323" y="381"/>
                    <a:pt x="315" y="373"/>
                    <a:pt x="315" y="363"/>
                  </a:cubicBezTo>
                  <a:cubicBezTo>
                    <a:pt x="315" y="354"/>
                    <a:pt x="323" y="346"/>
                    <a:pt x="333" y="346"/>
                  </a:cubicBezTo>
                  <a:cubicBezTo>
                    <a:pt x="342" y="346"/>
                    <a:pt x="350" y="354"/>
                    <a:pt x="350"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2" name="Freeform 104">
              <a:extLst>
                <a:ext uri="{FF2B5EF4-FFF2-40B4-BE49-F238E27FC236}">
                  <a16:creationId xmlns:a16="http://schemas.microsoft.com/office/drawing/2014/main" id="{1A5917FA-C7A2-4381-A106-FB08D6F871E1}"/>
                </a:ext>
              </a:extLst>
            </p:cNvPr>
            <p:cNvSpPr>
              <a:spLocks/>
            </p:cNvSpPr>
            <p:nvPr/>
          </p:nvSpPr>
          <p:spPr bwMode="auto">
            <a:xfrm>
              <a:off x="2452" y="1690"/>
              <a:ext cx="534" cy="272"/>
            </a:xfrm>
            <a:custGeom>
              <a:avLst/>
              <a:gdLst>
                <a:gd name="T0" fmla="*/ 474 w 565"/>
                <a:gd name="T1" fmla="*/ 278 h 288"/>
                <a:gd name="T2" fmla="*/ 391 w 565"/>
                <a:gd name="T3" fmla="*/ 278 h 288"/>
                <a:gd name="T4" fmla="*/ 314 w 565"/>
                <a:gd name="T5" fmla="*/ 201 h 288"/>
                <a:gd name="T6" fmla="*/ 314 w 565"/>
                <a:gd name="T7" fmla="*/ 69 h 288"/>
                <a:gd name="T8" fmla="*/ 314 w 565"/>
                <a:gd name="T9" fmla="*/ 68 h 288"/>
                <a:gd name="T10" fmla="*/ 313 w 565"/>
                <a:gd name="T11" fmla="*/ 67 h 288"/>
                <a:gd name="T12" fmla="*/ 248 w 565"/>
                <a:gd name="T13" fmla="*/ 1 h 288"/>
                <a:gd name="T14" fmla="*/ 247 w 565"/>
                <a:gd name="T15" fmla="*/ 1 h 288"/>
                <a:gd name="T16" fmla="*/ 246 w 565"/>
                <a:gd name="T17" fmla="*/ 0 h 288"/>
                <a:gd name="T18" fmla="*/ 126 w 565"/>
                <a:gd name="T19" fmla="*/ 0 h 288"/>
                <a:gd name="T20" fmla="*/ 125 w 565"/>
                <a:gd name="T21" fmla="*/ 1 h 288"/>
                <a:gd name="T22" fmla="*/ 124 w 565"/>
                <a:gd name="T23" fmla="*/ 1 h 288"/>
                <a:gd name="T24" fmla="*/ 21 w 565"/>
                <a:gd name="T25" fmla="*/ 104 h 288"/>
                <a:gd name="T26" fmla="*/ 20 w 565"/>
                <a:gd name="T27" fmla="*/ 105 h 288"/>
                <a:gd name="T28" fmla="*/ 20 w 565"/>
                <a:gd name="T29" fmla="*/ 106 h 288"/>
                <a:gd name="T30" fmla="*/ 20 w 565"/>
                <a:gd name="T31" fmla="*/ 243 h 288"/>
                <a:gd name="T32" fmla="*/ 0 w 565"/>
                <a:gd name="T33" fmla="*/ 265 h 288"/>
                <a:gd name="T34" fmla="*/ 23 w 565"/>
                <a:gd name="T35" fmla="*/ 288 h 288"/>
                <a:gd name="T36" fmla="*/ 45 w 565"/>
                <a:gd name="T37" fmla="*/ 265 h 288"/>
                <a:gd name="T38" fmla="*/ 25 w 565"/>
                <a:gd name="T39" fmla="*/ 243 h 288"/>
                <a:gd name="T40" fmla="*/ 25 w 565"/>
                <a:gd name="T41" fmla="*/ 107 h 288"/>
                <a:gd name="T42" fmla="*/ 127 w 565"/>
                <a:gd name="T43" fmla="*/ 6 h 288"/>
                <a:gd name="T44" fmla="*/ 245 w 565"/>
                <a:gd name="T45" fmla="*/ 6 h 288"/>
                <a:gd name="T46" fmla="*/ 309 w 565"/>
                <a:gd name="T47" fmla="*/ 70 h 288"/>
                <a:gd name="T48" fmla="*/ 309 w 565"/>
                <a:gd name="T49" fmla="*/ 203 h 288"/>
                <a:gd name="T50" fmla="*/ 309 w 565"/>
                <a:gd name="T51" fmla="*/ 204 h 288"/>
                <a:gd name="T52" fmla="*/ 310 w 565"/>
                <a:gd name="T53" fmla="*/ 204 h 288"/>
                <a:gd name="T54" fmla="*/ 388 w 565"/>
                <a:gd name="T55" fmla="*/ 283 h 288"/>
                <a:gd name="T56" fmla="*/ 389 w 565"/>
                <a:gd name="T57" fmla="*/ 283 h 288"/>
                <a:gd name="T58" fmla="*/ 390 w 565"/>
                <a:gd name="T59" fmla="*/ 284 h 288"/>
                <a:gd name="T60" fmla="*/ 475 w 565"/>
                <a:gd name="T61" fmla="*/ 284 h 288"/>
                <a:gd name="T62" fmla="*/ 476 w 565"/>
                <a:gd name="T63" fmla="*/ 283 h 288"/>
                <a:gd name="T64" fmla="*/ 477 w 565"/>
                <a:gd name="T65" fmla="*/ 283 h 288"/>
                <a:gd name="T66" fmla="*/ 544 w 565"/>
                <a:gd name="T67" fmla="*/ 215 h 288"/>
                <a:gd name="T68" fmla="*/ 545 w 565"/>
                <a:gd name="T69" fmla="*/ 214 h 288"/>
                <a:gd name="T70" fmla="*/ 545 w 565"/>
                <a:gd name="T71" fmla="*/ 213 h 288"/>
                <a:gd name="T72" fmla="*/ 545 w 565"/>
                <a:gd name="T73" fmla="*/ 213 h 288"/>
                <a:gd name="T74" fmla="*/ 545 w 565"/>
                <a:gd name="T75" fmla="*/ 120 h 288"/>
                <a:gd name="T76" fmla="*/ 565 w 565"/>
                <a:gd name="T77" fmla="*/ 98 h 288"/>
                <a:gd name="T78" fmla="*/ 543 w 565"/>
                <a:gd name="T79" fmla="*/ 75 h 288"/>
                <a:gd name="T80" fmla="*/ 520 w 565"/>
                <a:gd name="T81" fmla="*/ 98 h 288"/>
                <a:gd name="T82" fmla="*/ 540 w 565"/>
                <a:gd name="T83" fmla="*/ 120 h 288"/>
                <a:gd name="T84" fmla="*/ 540 w 565"/>
                <a:gd name="T85" fmla="*/ 212 h 288"/>
                <a:gd name="T86" fmla="*/ 474 w 565"/>
                <a:gd name="T87" fmla="*/ 27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5" h="288">
                  <a:moveTo>
                    <a:pt x="474" y="278"/>
                  </a:moveTo>
                  <a:cubicBezTo>
                    <a:pt x="391" y="278"/>
                    <a:pt x="391" y="278"/>
                    <a:pt x="391" y="278"/>
                  </a:cubicBezTo>
                  <a:cubicBezTo>
                    <a:pt x="314" y="201"/>
                    <a:pt x="314" y="201"/>
                    <a:pt x="314" y="201"/>
                  </a:cubicBezTo>
                  <a:cubicBezTo>
                    <a:pt x="314" y="69"/>
                    <a:pt x="314" y="69"/>
                    <a:pt x="314" y="69"/>
                  </a:cubicBezTo>
                  <a:cubicBezTo>
                    <a:pt x="314" y="68"/>
                    <a:pt x="314" y="68"/>
                    <a:pt x="314" y="68"/>
                  </a:cubicBezTo>
                  <a:cubicBezTo>
                    <a:pt x="314" y="67"/>
                    <a:pt x="314" y="67"/>
                    <a:pt x="313" y="67"/>
                  </a:cubicBezTo>
                  <a:cubicBezTo>
                    <a:pt x="248" y="1"/>
                    <a:pt x="248" y="1"/>
                    <a:pt x="248" y="1"/>
                  </a:cubicBezTo>
                  <a:cubicBezTo>
                    <a:pt x="247" y="1"/>
                    <a:pt x="247" y="1"/>
                    <a:pt x="247" y="1"/>
                  </a:cubicBezTo>
                  <a:cubicBezTo>
                    <a:pt x="246" y="0"/>
                    <a:pt x="246" y="0"/>
                    <a:pt x="246" y="0"/>
                  </a:cubicBezTo>
                  <a:cubicBezTo>
                    <a:pt x="126" y="0"/>
                    <a:pt x="126" y="0"/>
                    <a:pt x="126" y="0"/>
                  </a:cubicBezTo>
                  <a:cubicBezTo>
                    <a:pt x="125" y="0"/>
                    <a:pt x="125" y="0"/>
                    <a:pt x="125" y="1"/>
                  </a:cubicBezTo>
                  <a:cubicBezTo>
                    <a:pt x="124" y="1"/>
                    <a:pt x="124" y="1"/>
                    <a:pt x="124" y="1"/>
                  </a:cubicBezTo>
                  <a:cubicBezTo>
                    <a:pt x="21" y="104"/>
                    <a:pt x="21" y="104"/>
                    <a:pt x="21" y="104"/>
                  </a:cubicBezTo>
                  <a:cubicBezTo>
                    <a:pt x="20" y="104"/>
                    <a:pt x="20" y="105"/>
                    <a:pt x="20" y="105"/>
                  </a:cubicBezTo>
                  <a:cubicBezTo>
                    <a:pt x="20" y="105"/>
                    <a:pt x="20" y="106"/>
                    <a:pt x="20" y="106"/>
                  </a:cubicBezTo>
                  <a:cubicBezTo>
                    <a:pt x="20" y="243"/>
                    <a:pt x="20" y="243"/>
                    <a:pt x="20" y="243"/>
                  </a:cubicBezTo>
                  <a:cubicBezTo>
                    <a:pt x="9" y="244"/>
                    <a:pt x="0" y="254"/>
                    <a:pt x="0" y="265"/>
                  </a:cubicBezTo>
                  <a:cubicBezTo>
                    <a:pt x="0" y="278"/>
                    <a:pt x="10" y="288"/>
                    <a:pt x="23" y="288"/>
                  </a:cubicBezTo>
                  <a:cubicBezTo>
                    <a:pt x="35" y="288"/>
                    <a:pt x="45" y="278"/>
                    <a:pt x="45" y="265"/>
                  </a:cubicBezTo>
                  <a:cubicBezTo>
                    <a:pt x="45" y="254"/>
                    <a:pt x="36" y="244"/>
                    <a:pt x="25" y="243"/>
                  </a:cubicBezTo>
                  <a:cubicBezTo>
                    <a:pt x="25" y="107"/>
                    <a:pt x="25" y="107"/>
                    <a:pt x="25" y="107"/>
                  </a:cubicBezTo>
                  <a:cubicBezTo>
                    <a:pt x="127" y="6"/>
                    <a:pt x="127" y="6"/>
                    <a:pt x="127" y="6"/>
                  </a:cubicBezTo>
                  <a:cubicBezTo>
                    <a:pt x="245" y="6"/>
                    <a:pt x="245" y="6"/>
                    <a:pt x="245" y="6"/>
                  </a:cubicBezTo>
                  <a:cubicBezTo>
                    <a:pt x="309" y="70"/>
                    <a:pt x="309" y="70"/>
                    <a:pt x="309" y="70"/>
                  </a:cubicBezTo>
                  <a:cubicBezTo>
                    <a:pt x="309" y="203"/>
                    <a:pt x="309" y="203"/>
                    <a:pt x="309" y="203"/>
                  </a:cubicBezTo>
                  <a:cubicBezTo>
                    <a:pt x="309" y="203"/>
                    <a:pt x="309" y="203"/>
                    <a:pt x="309" y="204"/>
                  </a:cubicBezTo>
                  <a:cubicBezTo>
                    <a:pt x="309" y="204"/>
                    <a:pt x="309" y="204"/>
                    <a:pt x="310" y="204"/>
                  </a:cubicBezTo>
                  <a:cubicBezTo>
                    <a:pt x="388" y="283"/>
                    <a:pt x="388" y="283"/>
                    <a:pt x="388" y="283"/>
                  </a:cubicBezTo>
                  <a:cubicBezTo>
                    <a:pt x="388" y="283"/>
                    <a:pt x="389" y="283"/>
                    <a:pt x="389" y="283"/>
                  </a:cubicBezTo>
                  <a:cubicBezTo>
                    <a:pt x="389" y="283"/>
                    <a:pt x="390" y="284"/>
                    <a:pt x="390" y="284"/>
                  </a:cubicBezTo>
                  <a:cubicBezTo>
                    <a:pt x="475" y="284"/>
                    <a:pt x="475" y="284"/>
                    <a:pt x="475" y="284"/>
                  </a:cubicBezTo>
                  <a:cubicBezTo>
                    <a:pt x="475" y="284"/>
                    <a:pt x="475" y="283"/>
                    <a:pt x="476" y="283"/>
                  </a:cubicBezTo>
                  <a:cubicBezTo>
                    <a:pt x="476" y="283"/>
                    <a:pt x="476" y="283"/>
                    <a:pt x="477" y="283"/>
                  </a:cubicBezTo>
                  <a:cubicBezTo>
                    <a:pt x="544" y="215"/>
                    <a:pt x="544" y="215"/>
                    <a:pt x="544" y="215"/>
                  </a:cubicBezTo>
                  <a:cubicBezTo>
                    <a:pt x="545" y="215"/>
                    <a:pt x="545" y="214"/>
                    <a:pt x="545" y="214"/>
                  </a:cubicBezTo>
                  <a:cubicBezTo>
                    <a:pt x="545" y="214"/>
                    <a:pt x="545" y="214"/>
                    <a:pt x="545" y="213"/>
                  </a:cubicBezTo>
                  <a:cubicBezTo>
                    <a:pt x="545" y="213"/>
                    <a:pt x="545" y="213"/>
                    <a:pt x="545" y="213"/>
                  </a:cubicBezTo>
                  <a:cubicBezTo>
                    <a:pt x="545" y="120"/>
                    <a:pt x="545" y="120"/>
                    <a:pt x="545" y="120"/>
                  </a:cubicBezTo>
                  <a:cubicBezTo>
                    <a:pt x="556" y="119"/>
                    <a:pt x="565" y="110"/>
                    <a:pt x="565" y="98"/>
                  </a:cubicBezTo>
                  <a:cubicBezTo>
                    <a:pt x="565" y="85"/>
                    <a:pt x="555" y="75"/>
                    <a:pt x="543" y="75"/>
                  </a:cubicBezTo>
                  <a:cubicBezTo>
                    <a:pt x="530" y="75"/>
                    <a:pt x="520" y="85"/>
                    <a:pt x="520" y="98"/>
                  </a:cubicBezTo>
                  <a:cubicBezTo>
                    <a:pt x="520" y="110"/>
                    <a:pt x="529" y="119"/>
                    <a:pt x="540" y="120"/>
                  </a:cubicBezTo>
                  <a:cubicBezTo>
                    <a:pt x="540" y="212"/>
                    <a:pt x="540" y="212"/>
                    <a:pt x="540" y="212"/>
                  </a:cubicBezTo>
                  <a:lnTo>
                    <a:pt x="474"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3" name="Freeform 105">
              <a:extLst>
                <a:ext uri="{FF2B5EF4-FFF2-40B4-BE49-F238E27FC236}">
                  <a16:creationId xmlns:a16="http://schemas.microsoft.com/office/drawing/2014/main" id="{DFD0F50F-E888-4FB0-921D-6EF96C586E6B}"/>
                </a:ext>
              </a:extLst>
            </p:cNvPr>
            <p:cNvSpPr>
              <a:spLocks noEditPoints="1"/>
            </p:cNvSpPr>
            <p:nvPr/>
          </p:nvSpPr>
          <p:spPr bwMode="auto">
            <a:xfrm>
              <a:off x="2451" y="2571"/>
              <a:ext cx="206" cy="383"/>
            </a:xfrm>
            <a:custGeom>
              <a:avLst/>
              <a:gdLst>
                <a:gd name="T0" fmla="*/ 217 w 218"/>
                <a:gd name="T1" fmla="*/ 192 h 406"/>
                <a:gd name="T2" fmla="*/ 218 w 218"/>
                <a:gd name="T3" fmla="*/ 191 h 406"/>
                <a:gd name="T4" fmla="*/ 218 w 218"/>
                <a:gd name="T5" fmla="*/ 99 h 406"/>
                <a:gd name="T6" fmla="*/ 217 w 218"/>
                <a:gd name="T7" fmla="*/ 98 h 406"/>
                <a:gd name="T8" fmla="*/ 217 w 218"/>
                <a:gd name="T9" fmla="*/ 97 h 406"/>
                <a:gd name="T10" fmla="*/ 140 w 218"/>
                <a:gd name="T11" fmla="*/ 21 h 406"/>
                <a:gd name="T12" fmla="*/ 139 w 218"/>
                <a:gd name="T13" fmla="*/ 20 h 406"/>
                <a:gd name="T14" fmla="*/ 138 w 218"/>
                <a:gd name="T15" fmla="*/ 20 h 406"/>
                <a:gd name="T16" fmla="*/ 54 w 218"/>
                <a:gd name="T17" fmla="*/ 20 h 406"/>
                <a:gd name="T18" fmla="*/ 31 w 218"/>
                <a:gd name="T19" fmla="*/ 0 h 406"/>
                <a:gd name="T20" fmla="*/ 8 w 218"/>
                <a:gd name="T21" fmla="*/ 23 h 406"/>
                <a:gd name="T22" fmla="*/ 31 w 218"/>
                <a:gd name="T23" fmla="*/ 45 h 406"/>
                <a:gd name="T24" fmla="*/ 54 w 218"/>
                <a:gd name="T25" fmla="*/ 25 h 406"/>
                <a:gd name="T26" fmla="*/ 137 w 218"/>
                <a:gd name="T27" fmla="*/ 25 h 406"/>
                <a:gd name="T28" fmla="*/ 212 w 218"/>
                <a:gd name="T29" fmla="*/ 100 h 406"/>
                <a:gd name="T30" fmla="*/ 212 w 218"/>
                <a:gd name="T31" fmla="*/ 190 h 406"/>
                <a:gd name="T32" fmla="*/ 37 w 218"/>
                <a:gd name="T33" fmla="*/ 366 h 406"/>
                <a:gd name="T34" fmla="*/ 23 w 218"/>
                <a:gd name="T35" fmla="*/ 361 h 406"/>
                <a:gd name="T36" fmla="*/ 0 w 218"/>
                <a:gd name="T37" fmla="*/ 384 h 406"/>
                <a:gd name="T38" fmla="*/ 23 w 218"/>
                <a:gd name="T39" fmla="*/ 406 h 406"/>
                <a:gd name="T40" fmla="*/ 45 w 218"/>
                <a:gd name="T41" fmla="*/ 384 h 406"/>
                <a:gd name="T42" fmla="*/ 40 w 218"/>
                <a:gd name="T43" fmla="*/ 370 h 406"/>
                <a:gd name="T44" fmla="*/ 217 w 218"/>
                <a:gd name="T45" fmla="*/ 193 h 406"/>
                <a:gd name="T46" fmla="*/ 217 w 218"/>
                <a:gd name="T47" fmla="*/ 192 h 406"/>
                <a:gd name="T48" fmla="*/ 31 w 218"/>
                <a:gd name="T49" fmla="*/ 40 h 406"/>
                <a:gd name="T50" fmla="*/ 13 w 218"/>
                <a:gd name="T51" fmla="*/ 23 h 406"/>
                <a:gd name="T52" fmla="*/ 31 w 218"/>
                <a:gd name="T53" fmla="*/ 5 h 406"/>
                <a:gd name="T54" fmla="*/ 49 w 218"/>
                <a:gd name="T55" fmla="*/ 23 h 406"/>
                <a:gd name="T56" fmla="*/ 31 w 218"/>
                <a:gd name="T57" fmla="*/ 40 h 406"/>
                <a:gd name="T58" fmla="*/ 23 w 218"/>
                <a:gd name="T59" fmla="*/ 401 h 406"/>
                <a:gd name="T60" fmla="*/ 5 w 218"/>
                <a:gd name="T61" fmla="*/ 384 h 406"/>
                <a:gd name="T62" fmla="*/ 23 w 218"/>
                <a:gd name="T63" fmla="*/ 366 h 406"/>
                <a:gd name="T64" fmla="*/ 35 w 218"/>
                <a:gd name="T65" fmla="*/ 371 h 406"/>
                <a:gd name="T66" fmla="*/ 40 w 218"/>
                <a:gd name="T67" fmla="*/ 384 h 406"/>
                <a:gd name="T68" fmla="*/ 23 w 218"/>
                <a:gd name="T69" fmla="*/ 40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406">
                  <a:moveTo>
                    <a:pt x="217" y="192"/>
                  </a:moveTo>
                  <a:cubicBezTo>
                    <a:pt x="218" y="192"/>
                    <a:pt x="218" y="191"/>
                    <a:pt x="218" y="191"/>
                  </a:cubicBezTo>
                  <a:cubicBezTo>
                    <a:pt x="218" y="99"/>
                    <a:pt x="218" y="99"/>
                    <a:pt x="218" y="99"/>
                  </a:cubicBezTo>
                  <a:cubicBezTo>
                    <a:pt x="218" y="99"/>
                    <a:pt x="218" y="98"/>
                    <a:pt x="217" y="98"/>
                  </a:cubicBezTo>
                  <a:cubicBezTo>
                    <a:pt x="217" y="98"/>
                    <a:pt x="217" y="98"/>
                    <a:pt x="217" y="97"/>
                  </a:cubicBezTo>
                  <a:cubicBezTo>
                    <a:pt x="140" y="21"/>
                    <a:pt x="140" y="21"/>
                    <a:pt x="140" y="21"/>
                  </a:cubicBezTo>
                  <a:cubicBezTo>
                    <a:pt x="140" y="20"/>
                    <a:pt x="140" y="20"/>
                    <a:pt x="139" y="20"/>
                  </a:cubicBezTo>
                  <a:cubicBezTo>
                    <a:pt x="139" y="20"/>
                    <a:pt x="139" y="20"/>
                    <a:pt x="138" y="20"/>
                  </a:cubicBezTo>
                  <a:cubicBezTo>
                    <a:pt x="54" y="20"/>
                    <a:pt x="54" y="20"/>
                    <a:pt x="54" y="20"/>
                  </a:cubicBezTo>
                  <a:cubicBezTo>
                    <a:pt x="52" y="9"/>
                    <a:pt x="43" y="0"/>
                    <a:pt x="31" y="0"/>
                  </a:cubicBezTo>
                  <a:cubicBezTo>
                    <a:pt x="18" y="0"/>
                    <a:pt x="8" y="10"/>
                    <a:pt x="8" y="23"/>
                  </a:cubicBezTo>
                  <a:cubicBezTo>
                    <a:pt x="8" y="35"/>
                    <a:pt x="18" y="45"/>
                    <a:pt x="31" y="45"/>
                  </a:cubicBezTo>
                  <a:cubicBezTo>
                    <a:pt x="43" y="45"/>
                    <a:pt x="52" y="36"/>
                    <a:pt x="54" y="25"/>
                  </a:cubicBezTo>
                  <a:cubicBezTo>
                    <a:pt x="137" y="25"/>
                    <a:pt x="137" y="25"/>
                    <a:pt x="137" y="25"/>
                  </a:cubicBezTo>
                  <a:cubicBezTo>
                    <a:pt x="212" y="100"/>
                    <a:pt x="212" y="100"/>
                    <a:pt x="212" y="100"/>
                  </a:cubicBezTo>
                  <a:cubicBezTo>
                    <a:pt x="212" y="190"/>
                    <a:pt x="212" y="190"/>
                    <a:pt x="212" y="190"/>
                  </a:cubicBezTo>
                  <a:cubicBezTo>
                    <a:pt x="37" y="366"/>
                    <a:pt x="37" y="366"/>
                    <a:pt x="37" y="366"/>
                  </a:cubicBezTo>
                  <a:cubicBezTo>
                    <a:pt x="33" y="363"/>
                    <a:pt x="28" y="361"/>
                    <a:pt x="23" y="361"/>
                  </a:cubicBezTo>
                  <a:cubicBezTo>
                    <a:pt x="10" y="361"/>
                    <a:pt x="0" y="371"/>
                    <a:pt x="0" y="384"/>
                  </a:cubicBezTo>
                  <a:cubicBezTo>
                    <a:pt x="0" y="396"/>
                    <a:pt x="10" y="406"/>
                    <a:pt x="23" y="406"/>
                  </a:cubicBezTo>
                  <a:cubicBezTo>
                    <a:pt x="35" y="406"/>
                    <a:pt x="45" y="396"/>
                    <a:pt x="45" y="384"/>
                  </a:cubicBezTo>
                  <a:cubicBezTo>
                    <a:pt x="45" y="378"/>
                    <a:pt x="43" y="374"/>
                    <a:pt x="40" y="370"/>
                  </a:cubicBezTo>
                  <a:cubicBezTo>
                    <a:pt x="217" y="193"/>
                    <a:pt x="217" y="193"/>
                    <a:pt x="217" y="193"/>
                  </a:cubicBezTo>
                  <a:cubicBezTo>
                    <a:pt x="217" y="193"/>
                    <a:pt x="217" y="192"/>
                    <a:pt x="217" y="192"/>
                  </a:cubicBezTo>
                  <a:close/>
                  <a:moveTo>
                    <a:pt x="31" y="40"/>
                  </a:moveTo>
                  <a:cubicBezTo>
                    <a:pt x="21" y="40"/>
                    <a:pt x="13" y="32"/>
                    <a:pt x="13" y="23"/>
                  </a:cubicBezTo>
                  <a:cubicBezTo>
                    <a:pt x="13" y="13"/>
                    <a:pt x="21" y="5"/>
                    <a:pt x="31" y="5"/>
                  </a:cubicBezTo>
                  <a:cubicBezTo>
                    <a:pt x="41" y="5"/>
                    <a:pt x="49" y="13"/>
                    <a:pt x="49" y="23"/>
                  </a:cubicBezTo>
                  <a:cubicBezTo>
                    <a:pt x="49" y="32"/>
                    <a:pt x="41" y="40"/>
                    <a:pt x="31" y="40"/>
                  </a:cubicBezTo>
                  <a:close/>
                  <a:moveTo>
                    <a:pt x="23" y="401"/>
                  </a:moveTo>
                  <a:cubicBezTo>
                    <a:pt x="13" y="401"/>
                    <a:pt x="5" y="393"/>
                    <a:pt x="5" y="384"/>
                  </a:cubicBezTo>
                  <a:cubicBezTo>
                    <a:pt x="5" y="374"/>
                    <a:pt x="13" y="366"/>
                    <a:pt x="23" y="366"/>
                  </a:cubicBezTo>
                  <a:cubicBezTo>
                    <a:pt x="27" y="366"/>
                    <a:pt x="32" y="368"/>
                    <a:pt x="35" y="371"/>
                  </a:cubicBezTo>
                  <a:cubicBezTo>
                    <a:pt x="38" y="375"/>
                    <a:pt x="40" y="379"/>
                    <a:pt x="40" y="384"/>
                  </a:cubicBezTo>
                  <a:cubicBezTo>
                    <a:pt x="40" y="393"/>
                    <a:pt x="32"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4" name="Freeform 106">
              <a:extLst>
                <a:ext uri="{FF2B5EF4-FFF2-40B4-BE49-F238E27FC236}">
                  <a16:creationId xmlns:a16="http://schemas.microsoft.com/office/drawing/2014/main" id="{C58A9BE6-85AF-43E0-B1BD-CE3C43347B62}"/>
                </a:ext>
              </a:extLst>
            </p:cNvPr>
            <p:cNvSpPr>
              <a:spLocks noEditPoints="1"/>
            </p:cNvSpPr>
            <p:nvPr/>
          </p:nvSpPr>
          <p:spPr bwMode="auto">
            <a:xfrm>
              <a:off x="2400" y="1603"/>
              <a:ext cx="483" cy="293"/>
            </a:xfrm>
            <a:custGeom>
              <a:avLst/>
              <a:gdLst>
                <a:gd name="T0" fmla="*/ 490 w 511"/>
                <a:gd name="T1" fmla="*/ 266 h 311"/>
                <a:gd name="T2" fmla="*/ 490 w 511"/>
                <a:gd name="T3" fmla="*/ 89 h 311"/>
                <a:gd name="T4" fmla="*/ 490 w 511"/>
                <a:gd name="T5" fmla="*/ 88 h 311"/>
                <a:gd name="T6" fmla="*/ 490 w 511"/>
                <a:gd name="T7" fmla="*/ 88 h 311"/>
                <a:gd name="T8" fmla="*/ 490 w 511"/>
                <a:gd name="T9" fmla="*/ 87 h 311"/>
                <a:gd name="T10" fmla="*/ 403 w 511"/>
                <a:gd name="T11" fmla="*/ 1 h 311"/>
                <a:gd name="T12" fmla="*/ 403 w 511"/>
                <a:gd name="T13" fmla="*/ 1 h 311"/>
                <a:gd name="T14" fmla="*/ 402 w 511"/>
                <a:gd name="T15" fmla="*/ 1 h 311"/>
                <a:gd name="T16" fmla="*/ 402 w 511"/>
                <a:gd name="T17" fmla="*/ 0 h 311"/>
                <a:gd name="T18" fmla="*/ 401 w 511"/>
                <a:gd name="T19" fmla="*/ 0 h 311"/>
                <a:gd name="T20" fmla="*/ 126 w 511"/>
                <a:gd name="T21" fmla="*/ 0 h 311"/>
                <a:gd name="T22" fmla="*/ 125 w 511"/>
                <a:gd name="T23" fmla="*/ 1 h 311"/>
                <a:gd name="T24" fmla="*/ 124 w 511"/>
                <a:gd name="T25" fmla="*/ 1 h 311"/>
                <a:gd name="T26" fmla="*/ 37 w 511"/>
                <a:gd name="T27" fmla="*/ 88 h 311"/>
                <a:gd name="T28" fmla="*/ 23 w 511"/>
                <a:gd name="T29" fmla="*/ 83 h 311"/>
                <a:gd name="T30" fmla="*/ 0 w 511"/>
                <a:gd name="T31" fmla="*/ 106 h 311"/>
                <a:gd name="T32" fmla="*/ 23 w 511"/>
                <a:gd name="T33" fmla="*/ 129 h 311"/>
                <a:gd name="T34" fmla="*/ 45 w 511"/>
                <a:gd name="T35" fmla="*/ 106 h 311"/>
                <a:gd name="T36" fmla="*/ 40 w 511"/>
                <a:gd name="T37" fmla="*/ 92 h 311"/>
                <a:gd name="T38" fmla="*/ 127 w 511"/>
                <a:gd name="T39" fmla="*/ 6 h 311"/>
                <a:gd name="T40" fmla="*/ 400 w 511"/>
                <a:gd name="T41" fmla="*/ 6 h 311"/>
                <a:gd name="T42" fmla="*/ 485 w 511"/>
                <a:gd name="T43" fmla="*/ 90 h 311"/>
                <a:gd name="T44" fmla="*/ 485 w 511"/>
                <a:gd name="T45" fmla="*/ 266 h 311"/>
                <a:gd name="T46" fmla="*/ 465 w 511"/>
                <a:gd name="T47" fmla="*/ 288 h 311"/>
                <a:gd name="T48" fmla="*/ 488 w 511"/>
                <a:gd name="T49" fmla="*/ 311 h 311"/>
                <a:gd name="T50" fmla="*/ 511 w 511"/>
                <a:gd name="T51" fmla="*/ 288 h 311"/>
                <a:gd name="T52" fmla="*/ 490 w 511"/>
                <a:gd name="T53" fmla="*/ 266 h 311"/>
                <a:gd name="T54" fmla="*/ 23 w 511"/>
                <a:gd name="T55" fmla="*/ 124 h 311"/>
                <a:gd name="T56" fmla="*/ 5 w 511"/>
                <a:gd name="T57" fmla="*/ 106 h 311"/>
                <a:gd name="T58" fmla="*/ 23 w 511"/>
                <a:gd name="T59" fmla="*/ 88 h 311"/>
                <a:gd name="T60" fmla="*/ 35 w 511"/>
                <a:gd name="T61" fmla="*/ 94 h 311"/>
                <a:gd name="T62" fmla="*/ 40 w 511"/>
                <a:gd name="T63" fmla="*/ 106 h 311"/>
                <a:gd name="T64" fmla="*/ 23 w 511"/>
                <a:gd name="T65" fmla="*/ 12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1" h="311">
                  <a:moveTo>
                    <a:pt x="490" y="266"/>
                  </a:moveTo>
                  <a:cubicBezTo>
                    <a:pt x="490" y="89"/>
                    <a:pt x="490" y="89"/>
                    <a:pt x="490" y="89"/>
                  </a:cubicBezTo>
                  <a:cubicBezTo>
                    <a:pt x="490" y="89"/>
                    <a:pt x="490" y="89"/>
                    <a:pt x="490" y="88"/>
                  </a:cubicBezTo>
                  <a:cubicBezTo>
                    <a:pt x="490" y="88"/>
                    <a:pt x="490" y="88"/>
                    <a:pt x="490" y="88"/>
                  </a:cubicBezTo>
                  <a:cubicBezTo>
                    <a:pt x="490" y="87"/>
                    <a:pt x="490" y="87"/>
                    <a:pt x="490" y="87"/>
                  </a:cubicBezTo>
                  <a:cubicBezTo>
                    <a:pt x="403" y="1"/>
                    <a:pt x="403" y="1"/>
                    <a:pt x="403" y="1"/>
                  </a:cubicBezTo>
                  <a:cubicBezTo>
                    <a:pt x="403" y="1"/>
                    <a:pt x="403" y="1"/>
                    <a:pt x="403" y="1"/>
                  </a:cubicBezTo>
                  <a:cubicBezTo>
                    <a:pt x="403" y="1"/>
                    <a:pt x="403" y="1"/>
                    <a:pt x="402" y="1"/>
                  </a:cubicBezTo>
                  <a:cubicBezTo>
                    <a:pt x="402" y="1"/>
                    <a:pt x="402" y="0"/>
                    <a:pt x="402" y="0"/>
                  </a:cubicBezTo>
                  <a:cubicBezTo>
                    <a:pt x="401" y="0"/>
                    <a:pt x="401" y="0"/>
                    <a:pt x="401" y="0"/>
                  </a:cubicBezTo>
                  <a:cubicBezTo>
                    <a:pt x="126" y="0"/>
                    <a:pt x="126" y="0"/>
                    <a:pt x="126" y="0"/>
                  </a:cubicBezTo>
                  <a:cubicBezTo>
                    <a:pt x="125" y="0"/>
                    <a:pt x="125" y="1"/>
                    <a:pt x="125" y="1"/>
                  </a:cubicBezTo>
                  <a:cubicBezTo>
                    <a:pt x="124" y="1"/>
                    <a:pt x="124" y="1"/>
                    <a:pt x="124" y="1"/>
                  </a:cubicBezTo>
                  <a:cubicBezTo>
                    <a:pt x="37" y="88"/>
                    <a:pt x="37" y="88"/>
                    <a:pt x="37" y="88"/>
                  </a:cubicBezTo>
                  <a:cubicBezTo>
                    <a:pt x="33" y="85"/>
                    <a:pt x="28" y="83"/>
                    <a:pt x="23" y="83"/>
                  </a:cubicBezTo>
                  <a:cubicBezTo>
                    <a:pt x="10" y="83"/>
                    <a:pt x="0" y="93"/>
                    <a:pt x="0" y="106"/>
                  </a:cubicBezTo>
                  <a:cubicBezTo>
                    <a:pt x="0" y="119"/>
                    <a:pt x="10" y="129"/>
                    <a:pt x="23" y="129"/>
                  </a:cubicBezTo>
                  <a:cubicBezTo>
                    <a:pt x="35" y="129"/>
                    <a:pt x="45" y="119"/>
                    <a:pt x="45" y="106"/>
                  </a:cubicBezTo>
                  <a:cubicBezTo>
                    <a:pt x="45" y="101"/>
                    <a:pt x="43" y="96"/>
                    <a:pt x="40" y="92"/>
                  </a:cubicBezTo>
                  <a:cubicBezTo>
                    <a:pt x="127" y="6"/>
                    <a:pt x="127" y="6"/>
                    <a:pt x="127" y="6"/>
                  </a:cubicBezTo>
                  <a:cubicBezTo>
                    <a:pt x="400" y="6"/>
                    <a:pt x="400" y="6"/>
                    <a:pt x="400" y="6"/>
                  </a:cubicBezTo>
                  <a:cubicBezTo>
                    <a:pt x="485" y="90"/>
                    <a:pt x="485" y="90"/>
                    <a:pt x="485" y="90"/>
                  </a:cubicBezTo>
                  <a:cubicBezTo>
                    <a:pt x="485" y="266"/>
                    <a:pt x="485" y="266"/>
                    <a:pt x="485" y="266"/>
                  </a:cubicBezTo>
                  <a:cubicBezTo>
                    <a:pt x="474" y="267"/>
                    <a:pt x="465" y="277"/>
                    <a:pt x="465" y="288"/>
                  </a:cubicBezTo>
                  <a:cubicBezTo>
                    <a:pt x="465" y="301"/>
                    <a:pt x="475" y="311"/>
                    <a:pt x="488" y="311"/>
                  </a:cubicBezTo>
                  <a:cubicBezTo>
                    <a:pt x="500" y="311"/>
                    <a:pt x="511" y="301"/>
                    <a:pt x="511" y="288"/>
                  </a:cubicBezTo>
                  <a:cubicBezTo>
                    <a:pt x="511" y="277"/>
                    <a:pt x="502" y="267"/>
                    <a:pt x="490" y="266"/>
                  </a:cubicBezTo>
                  <a:close/>
                  <a:moveTo>
                    <a:pt x="23" y="124"/>
                  </a:moveTo>
                  <a:cubicBezTo>
                    <a:pt x="13" y="124"/>
                    <a:pt x="5" y="116"/>
                    <a:pt x="5" y="106"/>
                  </a:cubicBezTo>
                  <a:cubicBezTo>
                    <a:pt x="5" y="96"/>
                    <a:pt x="13" y="88"/>
                    <a:pt x="23" y="88"/>
                  </a:cubicBezTo>
                  <a:cubicBezTo>
                    <a:pt x="27" y="88"/>
                    <a:pt x="32" y="90"/>
                    <a:pt x="35" y="94"/>
                  </a:cubicBezTo>
                  <a:cubicBezTo>
                    <a:pt x="38" y="97"/>
                    <a:pt x="40" y="101"/>
                    <a:pt x="40" y="106"/>
                  </a:cubicBezTo>
                  <a:cubicBezTo>
                    <a:pt x="40" y="116"/>
                    <a:pt x="32" y="124"/>
                    <a:pt x="2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5" name="Freeform 107">
              <a:extLst>
                <a:ext uri="{FF2B5EF4-FFF2-40B4-BE49-F238E27FC236}">
                  <a16:creationId xmlns:a16="http://schemas.microsoft.com/office/drawing/2014/main" id="{9A15A165-2907-4F26-81C8-BEF80BD5AD6E}"/>
                </a:ext>
              </a:extLst>
            </p:cNvPr>
            <p:cNvSpPr>
              <a:spLocks noEditPoints="1"/>
            </p:cNvSpPr>
            <p:nvPr/>
          </p:nvSpPr>
          <p:spPr bwMode="auto">
            <a:xfrm>
              <a:off x="2361" y="2399"/>
              <a:ext cx="478" cy="1062"/>
            </a:xfrm>
            <a:custGeom>
              <a:avLst/>
              <a:gdLst>
                <a:gd name="T0" fmla="*/ 506 w 506"/>
                <a:gd name="T1" fmla="*/ 464 h 1125"/>
                <a:gd name="T2" fmla="*/ 506 w 506"/>
                <a:gd name="T3" fmla="*/ 463 h 1125"/>
                <a:gd name="T4" fmla="*/ 506 w 506"/>
                <a:gd name="T5" fmla="*/ 233 h 1125"/>
                <a:gd name="T6" fmla="*/ 506 w 506"/>
                <a:gd name="T7" fmla="*/ 232 h 1125"/>
                <a:gd name="T8" fmla="*/ 505 w 506"/>
                <a:gd name="T9" fmla="*/ 231 h 1125"/>
                <a:gd name="T10" fmla="*/ 359 w 506"/>
                <a:gd name="T11" fmla="*/ 85 h 1125"/>
                <a:gd name="T12" fmla="*/ 359 w 506"/>
                <a:gd name="T13" fmla="*/ 85 h 1125"/>
                <a:gd name="T14" fmla="*/ 358 w 506"/>
                <a:gd name="T15" fmla="*/ 85 h 1125"/>
                <a:gd name="T16" fmla="*/ 321 w 506"/>
                <a:gd name="T17" fmla="*/ 85 h 1125"/>
                <a:gd name="T18" fmla="*/ 273 w 506"/>
                <a:gd name="T19" fmla="*/ 37 h 1125"/>
                <a:gd name="T20" fmla="*/ 278 w 506"/>
                <a:gd name="T21" fmla="*/ 23 h 1125"/>
                <a:gd name="T22" fmla="*/ 255 w 506"/>
                <a:gd name="T23" fmla="*/ 0 h 1125"/>
                <a:gd name="T24" fmla="*/ 233 w 506"/>
                <a:gd name="T25" fmla="*/ 23 h 1125"/>
                <a:gd name="T26" fmla="*/ 255 w 506"/>
                <a:gd name="T27" fmla="*/ 46 h 1125"/>
                <a:gd name="T28" fmla="*/ 269 w 506"/>
                <a:gd name="T29" fmla="*/ 41 h 1125"/>
                <a:gd name="T30" fmla="*/ 318 w 506"/>
                <a:gd name="T31" fmla="*/ 89 h 1125"/>
                <a:gd name="T32" fmla="*/ 318 w 506"/>
                <a:gd name="T33" fmla="*/ 90 h 1125"/>
                <a:gd name="T34" fmla="*/ 319 w 506"/>
                <a:gd name="T35" fmla="*/ 90 h 1125"/>
                <a:gd name="T36" fmla="*/ 356 w 506"/>
                <a:gd name="T37" fmla="*/ 90 h 1125"/>
                <a:gd name="T38" fmla="*/ 501 w 506"/>
                <a:gd name="T39" fmla="*/ 234 h 1125"/>
                <a:gd name="T40" fmla="*/ 501 w 506"/>
                <a:gd name="T41" fmla="*/ 462 h 1125"/>
                <a:gd name="T42" fmla="*/ 21 w 506"/>
                <a:gd name="T43" fmla="*/ 942 h 1125"/>
                <a:gd name="T44" fmla="*/ 21 w 506"/>
                <a:gd name="T45" fmla="*/ 942 h 1125"/>
                <a:gd name="T46" fmla="*/ 21 w 506"/>
                <a:gd name="T47" fmla="*/ 943 h 1125"/>
                <a:gd name="T48" fmla="*/ 21 w 506"/>
                <a:gd name="T49" fmla="*/ 1080 h 1125"/>
                <a:gd name="T50" fmla="*/ 0 w 506"/>
                <a:gd name="T51" fmla="*/ 1103 h 1125"/>
                <a:gd name="T52" fmla="*/ 23 w 506"/>
                <a:gd name="T53" fmla="*/ 1125 h 1125"/>
                <a:gd name="T54" fmla="*/ 46 w 506"/>
                <a:gd name="T55" fmla="*/ 1103 h 1125"/>
                <a:gd name="T56" fmla="*/ 26 w 506"/>
                <a:gd name="T57" fmla="*/ 1080 h 1125"/>
                <a:gd name="T58" fmla="*/ 26 w 506"/>
                <a:gd name="T59" fmla="*/ 944 h 1125"/>
                <a:gd name="T60" fmla="*/ 505 w 506"/>
                <a:gd name="T61" fmla="*/ 465 h 1125"/>
                <a:gd name="T62" fmla="*/ 506 w 506"/>
                <a:gd name="T63" fmla="*/ 464 h 1125"/>
                <a:gd name="T64" fmla="*/ 268 w 506"/>
                <a:gd name="T65" fmla="*/ 36 h 1125"/>
                <a:gd name="T66" fmla="*/ 255 w 506"/>
                <a:gd name="T67" fmla="*/ 41 h 1125"/>
                <a:gd name="T68" fmla="*/ 238 w 506"/>
                <a:gd name="T69" fmla="*/ 23 h 1125"/>
                <a:gd name="T70" fmla="*/ 255 w 506"/>
                <a:gd name="T71" fmla="*/ 6 h 1125"/>
                <a:gd name="T72" fmla="*/ 273 w 506"/>
                <a:gd name="T73" fmla="*/ 23 h 1125"/>
                <a:gd name="T74" fmla="*/ 268 w 506"/>
                <a:gd name="T75" fmla="*/ 36 h 1125"/>
                <a:gd name="T76" fmla="*/ 41 w 506"/>
                <a:gd name="T77" fmla="*/ 1103 h 1125"/>
                <a:gd name="T78" fmla="*/ 23 w 506"/>
                <a:gd name="T79" fmla="*/ 1120 h 1125"/>
                <a:gd name="T80" fmla="*/ 6 w 506"/>
                <a:gd name="T81" fmla="*/ 1103 h 1125"/>
                <a:gd name="T82" fmla="*/ 23 w 506"/>
                <a:gd name="T83" fmla="*/ 1085 h 1125"/>
                <a:gd name="T84" fmla="*/ 41 w 506"/>
                <a:gd name="T85" fmla="*/ 1103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6" h="1125">
                  <a:moveTo>
                    <a:pt x="506" y="464"/>
                  </a:moveTo>
                  <a:cubicBezTo>
                    <a:pt x="506" y="464"/>
                    <a:pt x="506" y="464"/>
                    <a:pt x="506" y="463"/>
                  </a:cubicBezTo>
                  <a:cubicBezTo>
                    <a:pt x="506" y="233"/>
                    <a:pt x="506" y="233"/>
                    <a:pt x="506" y="233"/>
                  </a:cubicBezTo>
                  <a:cubicBezTo>
                    <a:pt x="506" y="233"/>
                    <a:pt x="506" y="233"/>
                    <a:pt x="506" y="232"/>
                  </a:cubicBezTo>
                  <a:cubicBezTo>
                    <a:pt x="506" y="232"/>
                    <a:pt x="506" y="232"/>
                    <a:pt x="505" y="231"/>
                  </a:cubicBezTo>
                  <a:cubicBezTo>
                    <a:pt x="359" y="85"/>
                    <a:pt x="359" y="85"/>
                    <a:pt x="359" y="85"/>
                  </a:cubicBezTo>
                  <a:cubicBezTo>
                    <a:pt x="359" y="85"/>
                    <a:pt x="359" y="85"/>
                    <a:pt x="359" y="85"/>
                  </a:cubicBezTo>
                  <a:cubicBezTo>
                    <a:pt x="358" y="85"/>
                    <a:pt x="358" y="85"/>
                    <a:pt x="358" y="85"/>
                  </a:cubicBezTo>
                  <a:cubicBezTo>
                    <a:pt x="321" y="85"/>
                    <a:pt x="321" y="85"/>
                    <a:pt x="321" y="85"/>
                  </a:cubicBezTo>
                  <a:cubicBezTo>
                    <a:pt x="273" y="37"/>
                    <a:pt x="273" y="37"/>
                    <a:pt x="273" y="37"/>
                  </a:cubicBezTo>
                  <a:cubicBezTo>
                    <a:pt x="276" y="33"/>
                    <a:pt x="278" y="28"/>
                    <a:pt x="278" y="23"/>
                  </a:cubicBezTo>
                  <a:cubicBezTo>
                    <a:pt x="278" y="11"/>
                    <a:pt x="268" y="0"/>
                    <a:pt x="255" y="0"/>
                  </a:cubicBezTo>
                  <a:cubicBezTo>
                    <a:pt x="243" y="0"/>
                    <a:pt x="233" y="11"/>
                    <a:pt x="233" y="23"/>
                  </a:cubicBezTo>
                  <a:cubicBezTo>
                    <a:pt x="233" y="36"/>
                    <a:pt x="243" y="46"/>
                    <a:pt x="255" y="46"/>
                  </a:cubicBezTo>
                  <a:cubicBezTo>
                    <a:pt x="261" y="46"/>
                    <a:pt x="265" y="44"/>
                    <a:pt x="269" y="41"/>
                  </a:cubicBezTo>
                  <a:cubicBezTo>
                    <a:pt x="318" y="89"/>
                    <a:pt x="318" y="89"/>
                    <a:pt x="318" y="89"/>
                  </a:cubicBezTo>
                  <a:cubicBezTo>
                    <a:pt x="318" y="89"/>
                    <a:pt x="318" y="90"/>
                    <a:pt x="318" y="90"/>
                  </a:cubicBezTo>
                  <a:cubicBezTo>
                    <a:pt x="319" y="90"/>
                    <a:pt x="319" y="90"/>
                    <a:pt x="319" y="90"/>
                  </a:cubicBezTo>
                  <a:cubicBezTo>
                    <a:pt x="356" y="90"/>
                    <a:pt x="356" y="90"/>
                    <a:pt x="356" y="90"/>
                  </a:cubicBezTo>
                  <a:cubicBezTo>
                    <a:pt x="501" y="234"/>
                    <a:pt x="501" y="234"/>
                    <a:pt x="501" y="234"/>
                  </a:cubicBezTo>
                  <a:cubicBezTo>
                    <a:pt x="501" y="462"/>
                    <a:pt x="501" y="462"/>
                    <a:pt x="501" y="462"/>
                  </a:cubicBezTo>
                  <a:cubicBezTo>
                    <a:pt x="21" y="942"/>
                    <a:pt x="21" y="942"/>
                    <a:pt x="21" y="942"/>
                  </a:cubicBezTo>
                  <a:cubicBezTo>
                    <a:pt x="21" y="942"/>
                    <a:pt x="21" y="942"/>
                    <a:pt x="21" y="942"/>
                  </a:cubicBezTo>
                  <a:cubicBezTo>
                    <a:pt x="21" y="943"/>
                    <a:pt x="21" y="943"/>
                    <a:pt x="21" y="943"/>
                  </a:cubicBezTo>
                  <a:cubicBezTo>
                    <a:pt x="21" y="1080"/>
                    <a:pt x="21" y="1080"/>
                    <a:pt x="21" y="1080"/>
                  </a:cubicBezTo>
                  <a:cubicBezTo>
                    <a:pt x="9" y="1081"/>
                    <a:pt x="0" y="1091"/>
                    <a:pt x="0" y="1103"/>
                  </a:cubicBezTo>
                  <a:cubicBezTo>
                    <a:pt x="0" y="1115"/>
                    <a:pt x="11" y="1125"/>
                    <a:pt x="23" y="1125"/>
                  </a:cubicBezTo>
                  <a:cubicBezTo>
                    <a:pt x="36" y="1125"/>
                    <a:pt x="46" y="1115"/>
                    <a:pt x="46" y="1103"/>
                  </a:cubicBezTo>
                  <a:cubicBezTo>
                    <a:pt x="46" y="1091"/>
                    <a:pt x="37" y="1081"/>
                    <a:pt x="26" y="1080"/>
                  </a:cubicBezTo>
                  <a:cubicBezTo>
                    <a:pt x="26" y="944"/>
                    <a:pt x="26" y="944"/>
                    <a:pt x="26" y="944"/>
                  </a:cubicBezTo>
                  <a:cubicBezTo>
                    <a:pt x="505" y="465"/>
                    <a:pt x="505" y="465"/>
                    <a:pt x="505" y="465"/>
                  </a:cubicBezTo>
                  <a:cubicBezTo>
                    <a:pt x="506" y="465"/>
                    <a:pt x="506" y="465"/>
                    <a:pt x="506" y="464"/>
                  </a:cubicBezTo>
                  <a:close/>
                  <a:moveTo>
                    <a:pt x="268" y="36"/>
                  </a:moveTo>
                  <a:cubicBezTo>
                    <a:pt x="264" y="39"/>
                    <a:pt x="260" y="41"/>
                    <a:pt x="255" y="41"/>
                  </a:cubicBezTo>
                  <a:cubicBezTo>
                    <a:pt x="246" y="41"/>
                    <a:pt x="238" y="33"/>
                    <a:pt x="238" y="23"/>
                  </a:cubicBezTo>
                  <a:cubicBezTo>
                    <a:pt x="238" y="13"/>
                    <a:pt x="246" y="6"/>
                    <a:pt x="255" y="6"/>
                  </a:cubicBezTo>
                  <a:cubicBezTo>
                    <a:pt x="265" y="6"/>
                    <a:pt x="273" y="13"/>
                    <a:pt x="273" y="23"/>
                  </a:cubicBezTo>
                  <a:cubicBezTo>
                    <a:pt x="273" y="28"/>
                    <a:pt x="271" y="32"/>
                    <a:pt x="268" y="36"/>
                  </a:cubicBezTo>
                  <a:close/>
                  <a:moveTo>
                    <a:pt x="41" y="1103"/>
                  </a:moveTo>
                  <a:cubicBezTo>
                    <a:pt x="41" y="1112"/>
                    <a:pt x="33" y="1120"/>
                    <a:pt x="23" y="1120"/>
                  </a:cubicBezTo>
                  <a:cubicBezTo>
                    <a:pt x="14" y="1120"/>
                    <a:pt x="6" y="1112"/>
                    <a:pt x="6" y="1103"/>
                  </a:cubicBezTo>
                  <a:cubicBezTo>
                    <a:pt x="6" y="1093"/>
                    <a:pt x="14" y="1085"/>
                    <a:pt x="23" y="1085"/>
                  </a:cubicBezTo>
                  <a:cubicBezTo>
                    <a:pt x="33" y="1085"/>
                    <a:pt x="41" y="1093"/>
                    <a:pt x="41" y="1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6" name="Freeform 108">
              <a:extLst>
                <a:ext uri="{FF2B5EF4-FFF2-40B4-BE49-F238E27FC236}">
                  <a16:creationId xmlns:a16="http://schemas.microsoft.com/office/drawing/2014/main" id="{A727A1DE-815C-4E72-9F01-96A660780ADF}"/>
                </a:ext>
              </a:extLst>
            </p:cNvPr>
            <p:cNvSpPr>
              <a:spLocks noEditPoints="1"/>
            </p:cNvSpPr>
            <p:nvPr/>
          </p:nvSpPr>
          <p:spPr bwMode="auto">
            <a:xfrm>
              <a:off x="2357" y="2172"/>
              <a:ext cx="366" cy="106"/>
            </a:xfrm>
            <a:custGeom>
              <a:avLst/>
              <a:gdLst>
                <a:gd name="T0" fmla="*/ 25 w 388"/>
                <a:gd name="T1" fmla="*/ 0 h 112"/>
                <a:gd name="T2" fmla="*/ 0 w 388"/>
                <a:gd name="T3" fmla="*/ 25 h 112"/>
                <a:gd name="T4" fmla="*/ 25 w 388"/>
                <a:gd name="T5" fmla="*/ 50 h 112"/>
                <a:gd name="T6" fmla="*/ 50 w 388"/>
                <a:gd name="T7" fmla="*/ 30 h 112"/>
                <a:gd name="T8" fmla="*/ 298 w 388"/>
                <a:gd name="T9" fmla="*/ 30 h 112"/>
                <a:gd name="T10" fmla="*/ 342 w 388"/>
                <a:gd name="T11" fmla="*/ 73 h 112"/>
                <a:gd name="T12" fmla="*/ 337 w 388"/>
                <a:gd name="T13" fmla="*/ 87 h 112"/>
                <a:gd name="T14" fmla="*/ 363 w 388"/>
                <a:gd name="T15" fmla="*/ 112 h 112"/>
                <a:gd name="T16" fmla="*/ 388 w 388"/>
                <a:gd name="T17" fmla="*/ 87 h 112"/>
                <a:gd name="T18" fmla="*/ 363 w 388"/>
                <a:gd name="T19" fmla="*/ 62 h 112"/>
                <a:gd name="T20" fmla="*/ 349 w 388"/>
                <a:gd name="T21" fmla="*/ 66 h 112"/>
                <a:gd name="T22" fmla="*/ 304 w 388"/>
                <a:gd name="T23" fmla="*/ 21 h 112"/>
                <a:gd name="T24" fmla="*/ 302 w 388"/>
                <a:gd name="T25" fmla="*/ 20 h 112"/>
                <a:gd name="T26" fmla="*/ 300 w 388"/>
                <a:gd name="T27" fmla="*/ 20 h 112"/>
                <a:gd name="T28" fmla="*/ 50 w 388"/>
                <a:gd name="T29" fmla="*/ 20 h 112"/>
                <a:gd name="T30" fmla="*/ 25 w 388"/>
                <a:gd name="T31" fmla="*/ 0 h 112"/>
                <a:gd name="T32" fmla="*/ 25 w 388"/>
                <a:gd name="T33" fmla="*/ 40 h 112"/>
                <a:gd name="T34" fmla="*/ 10 w 388"/>
                <a:gd name="T35" fmla="*/ 25 h 112"/>
                <a:gd name="T36" fmla="*/ 25 w 388"/>
                <a:gd name="T37" fmla="*/ 10 h 112"/>
                <a:gd name="T38" fmla="*/ 40 w 388"/>
                <a:gd name="T39" fmla="*/ 25 h 112"/>
                <a:gd name="T40" fmla="*/ 25 w 388"/>
                <a:gd name="T41" fmla="*/ 4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8" h="112">
                  <a:moveTo>
                    <a:pt x="25" y="0"/>
                  </a:moveTo>
                  <a:cubicBezTo>
                    <a:pt x="11" y="0"/>
                    <a:pt x="0" y="11"/>
                    <a:pt x="0" y="25"/>
                  </a:cubicBezTo>
                  <a:cubicBezTo>
                    <a:pt x="0" y="39"/>
                    <a:pt x="11" y="50"/>
                    <a:pt x="25" y="50"/>
                  </a:cubicBezTo>
                  <a:cubicBezTo>
                    <a:pt x="37" y="50"/>
                    <a:pt x="47" y="41"/>
                    <a:pt x="50" y="30"/>
                  </a:cubicBezTo>
                  <a:cubicBezTo>
                    <a:pt x="298" y="30"/>
                    <a:pt x="298" y="30"/>
                    <a:pt x="298" y="30"/>
                  </a:cubicBezTo>
                  <a:cubicBezTo>
                    <a:pt x="342" y="73"/>
                    <a:pt x="342" y="73"/>
                    <a:pt x="342" y="73"/>
                  </a:cubicBezTo>
                  <a:cubicBezTo>
                    <a:pt x="339" y="77"/>
                    <a:pt x="337" y="82"/>
                    <a:pt x="337" y="87"/>
                  </a:cubicBezTo>
                  <a:cubicBezTo>
                    <a:pt x="337" y="101"/>
                    <a:pt x="349" y="112"/>
                    <a:pt x="363" y="112"/>
                  </a:cubicBezTo>
                  <a:cubicBezTo>
                    <a:pt x="376" y="112"/>
                    <a:pt x="388" y="101"/>
                    <a:pt x="388" y="87"/>
                  </a:cubicBezTo>
                  <a:cubicBezTo>
                    <a:pt x="388" y="73"/>
                    <a:pt x="376" y="62"/>
                    <a:pt x="363" y="62"/>
                  </a:cubicBezTo>
                  <a:cubicBezTo>
                    <a:pt x="358" y="62"/>
                    <a:pt x="353" y="63"/>
                    <a:pt x="349" y="66"/>
                  </a:cubicBezTo>
                  <a:cubicBezTo>
                    <a:pt x="304" y="21"/>
                    <a:pt x="304" y="21"/>
                    <a:pt x="304" y="21"/>
                  </a:cubicBezTo>
                  <a:cubicBezTo>
                    <a:pt x="304" y="21"/>
                    <a:pt x="303" y="20"/>
                    <a:pt x="302" y="20"/>
                  </a:cubicBezTo>
                  <a:cubicBezTo>
                    <a:pt x="302" y="20"/>
                    <a:pt x="301" y="20"/>
                    <a:pt x="300" y="20"/>
                  </a:cubicBezTo>
                  <a:cubicBezTo>
                    <a:pt x="50" y="20"/>
                    <a:pt x="50" y="20"/>
                    <a:pt x="50" y="20"/>
                  </a:cubicBezTo>
                  <a:cubicBezTo>
                    <a:pt x="47" y="8"/>
                    <a:pt x="37" y="0"/>
                    <a:pt x="25" y="0"/>
                  </a:cubicBezTo>
                  <a:close/>
                  <a:moveTo>
                    <a:pt x="25" y="40"/>
                  </a:moveTo>
                  <a:cubicBezTo>
                    <a:pt x="17" y="40"/>
                    <a:pt x="10" y="33"/>
                    <a:pt x="10" y="25"/>
                  </a:cubicBezTo>
                  <a:cubicBezTo>
                    <a:pt x="10" y="16"/>
                    <a:pt x="17" y="10"/>
                    <a:pt x="25" y="10"/>
                  </a:cubicBezTo>
                  <a:cubicBezTo>
                    <a:pt x="33" y="10"/>
                    <a:pt x="40" y="16"/>
                    <a:pt x="40" y="25"/>
                  </a:cubicBezTo>
                  <a:cubicBezTo>
                    <a:pt x="40" y="33"/>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7" name="Freeform 109">
              <a:extLst>
                <a:ext uri="{FF2B5EF4-FFF2-40B4-BE49-F238E27FC236}">
                  <a16:creationId xmlns:a16="http://schemas.microsoft.com/office/drawing/2014/main" id="{8193B109-BE85-4DB4-8382-146296079D61}"/>
                </a:ext>
              </a:extLst>
            </p:cNvPr>
            <p:cNvSpPr>
              <a:spLocks noEditPoints="1"/>
            </p:cNvSpPr>
            <p:nvPr/>
          </p:nvSpPr>
          <p:spPr bwMode="auto">
            <a:xfrm>
              <a:off x="2351" y="3537"/>
              <a:ext cx="144" cy="313"/>
            </a:xfrm>
            <a:custGeom>
              <a:avLst/>
              <a:gdLst>
                <a:gd name="T0" fmla="*/ 129 w 152"/>
                <a:gd name="T1" fmla="*/ 0 h 332"/>
                <a:gd name="T2" fmla="*/ 106 w 152"/>
                <a:gd name="T3" fmla="*/ 23 h 332"/>
                <a:gd name="T4" fmla="*/ 111 w 152"/>
                <a:gd name="T5" fmla="*/ 37 h 332"/>
                <a:gd name="T6" fmla="*/ 21 w 152"/>
                <a:gd name="T7" fmla="*/ 127 h 332"/>
                <a:gd name="T8" fmla="*/ 21 w 152"/>
                <a:gd name="T9" fmla="*/ 128 h 332"/>
                <a:gd name="T10" fmla="*/ 21 w 152"/>
                <a:gd name="T11" fmla="*/ 129 h 332"/>
                <a:gd name="T12" fmla="*/ 21 w 152"/>
                <a:gd name="T13" fmla="*/ 287 h 332"/>
                <a:gd name="T14" fmla="*/ 0 w 152"/>
                <a:gd name="T15" fmla="*/ 309 h 332"/>
                <a:gd name="T16" fmla="*/ 23 w 152"/>
                <a:gd name="T17" fmla="*/ 332 h 332"/>
                <a:gd name="T18" fmla="*/ 46 w 152"/>
                <a:gd name="T19" fmla="*/ 309 h 332"/>
                <a:gd name="T20" fmla="*/ 26 w 152"/>
                <a:gd name="T21" fmla="*/ 287 h 332"/>
                <a:gd name="T22" fmla="*/ 26 w 152"/>
                <a:gd name="T23" fmla="*/ 130 h 332"/>
                <a:gd name="T24" fmla="*/ 115 w 152"/>
                <a:gd name="T25" fmla="*/ 41 h 332"/>
                <a:gd name="T26" fmla="*/ 129 w 152"/>
                <a:gd name="T27" fmla="*/ 46 h 332"/>
                <a:gd name="T28" fmla="*/ 152 w 152"/>
                <a:gd name="T29" fmla="*/ 23 h 332"/>
                <a:gd name="T30" fmla="*/ 129 w 152"/>
                <a:gd name="T31" fmla="*/ 0 h 332"/>
                <a:gd name="T32" fmla="*/ 41 w 152"/>
                <a:gd name="T33" fmla="*/ 309 h 332"/>
                <a:gd name="T34" fmla="*/ 23 w 152"/>
                <a:gd name="T35" fmla="*/ 327 h 332"/>
                <a:gd name="T36" fmla="*/ 6 w 152"/>
                <a:gd name="T37" fmla="*/ 309 h 332"/>
                <a:gd name="T38" fmla="*/ 23 w 152"/>
                <a:gd name="T39" fmla="*/ 292 h 332"/>
                <a:gd name="T40" fmla="*/ 41 w 152"/>
                <a:gd name="T41" fmla="*/ 309 h 332"/>
                <a:gd name="T42" fmla="*/ 129 w 152"/>
                <a:gd name="T43" fmla="*/ 40 h 332"/>
                <a:gd name="T44" fmla="*/ 117 w 152"/>
                <a:gd name="T45" fmla="*/ 35 h 332"/>
                <a:gd name="T46" fmla="*/ 111 w 152"/>
                <a:gd name="T47" fmla="*/ 23 h 332"/>
                <a:gd name="T48" fmla="*/ 129 w 152"/>
                <a:gd name="T49" fmla="*/ 5 h 332"/>
                <a:gd name="T50" fmla="*/ 147 w 152"/>
                <a:gd name="T51" fmla="*/ 23 h 332"/>
                <a:gd name="T52" fmla="*/ 129 w 152"/>
                <a:gd name="T53" fmla="*/ 4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332">
                  <a:moveTo>
                    <a:pt x="129" y="0"/>
                  </a:moveTo>
                  <a:cubicBezTo>
                    <a:pt x="116" y="0"/>
                    <a:pt x="106" y="10"/>
                    <a:pt x="106" y="23"/>
                  </a:cubicBezTo>
                  <a:cubicBezTo>
                    <a:pt x="106" y="28"/>
                    <a:pt x="108" y="33"/>
                    <a:pt x="111" y="37"/>
                  </a:cubicBezTo>
                  <a:cubicBezTo>
                    <a:pt x="21" y="127"/>
                    <a:pt x="21" y="127"/>
                    <a:pt x="21" y="127"/>
                  </a:cubicBezTo>
                  <a:cubicBezTo>
                    <a:pt x="21" y="127"/>
                    <a:pt x="21" y="127"/>
                    <a:pt x="21" y="128"/>
                  </a:cubicBezTo>
                  <a:cubicBezTo>
                    <a:pt x="21" y="128"/>
                    <a:pt x="21" y="128"/>
                    <a:pt x="21" y="129"/>
                  </a:cubicBezTo>
                  <a:cubicBezTo>
                    <a:pt x="21" y="287"/>
                    <a:pt x="21" y="287"/>
                    <a:pt x="21" y="287"/>
                  </a:cubicBezTo>
                  <a:cubicBezTo>
                    <a:pt x="9" y="288"/>
                    <a:pt x="0" y="298"/>
                    <a:pt x="0" y="309"/>
                  </a:cubicBezTo>
                  <a:cubicBezTo>
                    <a:pt x="0" y="322"/>
                    <a:pt x="11" y="332"/>
                    <a:pt x="23" y="332"/>
                  </a:cubicBezTo>
                  <a:cubicBezTo>
                    <a:pt x="36" y="332"/>
                    <a:pt x="46" y="322"/>
                    <a:pt x="46" y="309"/>
                  </a:cubicBezTo>
                  <a:cubicBezTo>
                    <a:pt x="46" y="298"/>
                    <a:pt x="37" y="288"/>
                    <a:pt x="26" y="287"/>
                  </a:cubicBezTo>
                  <a:cubicBezTo>
                    <a:pt x="26" y="130"/>
                    <a:pt x="26" y="130"/>
                    <a:pt x="26" y="130"/>
                  </a:cubicBezTo>
                  <a:cubicBezTo>
                    <a:pt x="115" y="41"/>
                    <a:pt x="115" y="41"/>
                    <a:pt x="115" y="41"/>
                  </a:cubicBezTo>
                  <a:cubicBezTo>
                    <a:pt x="119" y="44"/>
                    <a:pt x="124" y="46"/>
                    <a:pt x="129" y="46"/>
                  </a:cubicBezTo>
                  <a:cubicBezTo>
                    <a:pt x="142" y="46"/>
                    <a:pt x="152" y="35"/>
                    <a:pt x="152" y="23"/>
                  </a:cubicBezTo>
                  <a:cubicBezTo>
                    <a:pt x="152" y="10"/>
                    <a:pt x="142" y="0"/>
                    <a:pt x="129" y="0"/>
                  </a:cubicBezTo>
                  <a:close/>
                  <a:moveTo>
                    <a:pt x="41" y="309"/>
                  </a:moveTo>
                  <a:cubicBezTo>
                    <a:pt x="41" y="319"/>
                    <a:pt x="33" y="327"/>
                    <a:pt x="23" y="327"/>
                  </a:cubicBezTo>
                  <a:cubicBezTo>
                    <a:pt x="13" y="327"/>
                    <a:pt x="6" y="319"/>
                    <a:pt x="6" y="309"/>
                  </a:cubicBezTo>
                  <a:cubicBezTo>
                    <a:pt x="6" y="300"/>
                    <a:pt x="13" y="292"/>
                    <a:pt x="23" y="292"/>
                  </a:cubicBezTo>
                  <a:cubicBezTo>
                    <a:pt x="33" y="292"/>
                    <a:pt x="41" y="300"/>
                    <a:pt x="41" y="309"/>
                  </a:cubicBezTo>
                  <a:close/>
                  <a:moveTo>
                    <a:pt x="129" y="40"/>
                  </a:moveTo>
                  <a:cubicBezTo>
                    <a:pt x="124" y="40"/>
                    <a:pt x="120" y="38"/>
                    <a:pt x="117" y="35"/>
                  </a:cubicBezTo>
                  <a:cubicBezTo>
                    <a:pt x="113" y="32"/>
                    <a:pt x="111" y="27"/>
                    <a:pt x="111" y="23"/>
                  </a:cubicBezTo>
                  <a:cubicBezTo>
                    <a:pt x="111" y="13"/>
                    <a:pt x="119" y="5"/>
                    <a:pt x="129" y="5"/>
                  </a:cubicBezTo>
                  <a:cubicBezTo>
                    <a:pt x="139" y="5"/>
                    <a:pt x="147" y="13"/>
                    <a:pt x="147" y="23"/>
                  </a:cubicBezTo>
                  <a:cubicBezTo>
                    <a:pt x="147" y="32"/>
                    <a:pt x="139" y="40"/>
                    <a:pt x="1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8" name="Freeform 110">
              <a:extLst>
                <a:ext uri="{FF2B5EF4-FFF2-40B4-BE49-F238E27FC236}">
                  <a16:creationId xmlns:a16="http://schemas.microsoft.com/office/drawing/2014/main" id="{FBABC7BC-CCC3-4BFA-B5D8-84A787370C7A}"/>
                </a:ext>
              </a:extLst>
            </p:cNvPr>
            <p:cNvSpPr>
              <a:spLocks noEditPoints="1"/>
            </p:cNvSpPr>
            <p:nvPr/>
          </p:nvSpPr>
          <p:spPr bwMode="auto">
            <a:xfrm>
              <a:off x="2340" y="2786"/>
              <a:ext cx="397" cy="315"/>
            </a:xfrm>
            <a:custGeom>
              <a:avLst/>
              <a:gdLst>
                <a:gd name="T0" fmla="*/ 25 w 421"/>
                <a:gd name="T1" fmla="*/ 333 h 333"/>
                <a:gd name="T2" fmla="*/ 50 w 421"/>
                <a:gd name="T3" fmla="*/ 313 h 333"/>
                <a:gd name="T4" fmla="*/ 113 w 421"/>
                <a:gd name="T5" fmla="*/ 313 h 333"/>
                <a:gd name="T6" fmla="*/ 115 w 421"/>
                <a:gd name="T7" fmla="*/ 312 h 333"/>
                <a:gd name="T8" fmla="*/ 117 w 421"/>
                <a:gd name="T9" fmla="*/ 311 h 333"/>
                <a:gd name="T10" fmla="*/ 382 w 421"/>
                <a:gd name="T11" fmla="*/ 46 h 333"/>
                <a:gd name="T12" fmla="*/ 395 w 421"/>
                <a:gd name="T13" fmla="*/ 51 h 333"/>
                <a:gd name="T14" fmla="*/ 421 w 421"/>
                <a:gd name="T15" fmla="*/ 26 h 333"/>
                <a:gd name="T16" fmla="*/ 395 w 421"/>
                <a:gd name="T17" fmla="*/ 0 h 333"/>
                <a:gd name="T18" fmla="*/ 370 w 421"/>
                <a:gd name="T19" fmla="*/ 26 h 333"/>
                <a:gd name="T20" fmla="*/ 374 w 421"/>
                <a:gd name="T21" fmla="*/ 39 h 333"/>
                <a:gd name="T22" fmla="*/ 111 w 421"/>
                <a:gd name="T23" fmla="*/ 303 h 333"/>
                <a:gd name="T24" fmla="*/ 50 w 421"/>
                <a:gd name="T25" fmla="*/ 303 h 333"/>
                <a:gd name="T26" fmla="*/ 25 w 421"/>
                <a:gd name="T27" fmla="*/ 283 h 333"/>
                <a:gd name="T28" fmla="*/ 0 w 421"/>
                <a:gd name="T29" fmla="*/ 308 h 333"/>
                <a:gd name="T30" fmla="*/ 25 w 421"/>
                <a:gd name="T31" fmla="*/ 333 h 333"/>
                <a:gd name="T32" fmla="*/ 395 w 421"/>
                <a:gd name="T33" fmla="*/ 10 h 333"/>
                <a:gd name="T34" fmla="*/ 411 w 421"/>
                <a:gd name="T35" fmla="*/ 26 h 333"/>
                <a:gd name="T36" fmla="*/ 395 w 421"/>
                <a:gd name="T37" fmla="*/ 41 h 333"/>
                <a:gd name="T38" fmla="*/ 380 w 421"/>
                <a:gd name="T39" fmla="*/ 26 h 333"/>
                <a:gd name="T40" fmla="*/ 395 w 421"/>
                <a:gd name="T41" fmla="*/ 10 h 333"/>
                <a:gd name="T42" fmla="*/ 25 w 421"/>
                <a:gd name="T43" fmla="*/ 293 h 333"/>
                <a:gd name="T44" fmla="*/ 41 w 421"/>
                <a:gd name="T45" fmla="*/ 308 h 333"/>
                <a:gd name="T46" fmla="*/ 25 w 421"/>
                <a:gd name="T47" fmla="*/ 323 h 333"/>
                <a:gd name="T48" fmla="*/ 10 w 421"/>
                <a:gd name="T49" fmla="*/ 308 h 333"/>
                <a:gd name="T50" fmla="*/ 25 w 421"/>
                <a:gd name="T51" fmla="*/ 29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1" h="333">
                  <a:moveTo>
                    <a:pt x="25" y="333"/>
                  </a:moveTo>
                  <a:cubicBezTo>
                    <a:pt x="38" y="333"/>
                    <a:pt x="48" y="324"/>
                    <a:pt x="50" y="313"/>
                  </a:cubicBezTo>
                  <a:cubicBezTo>
                    <a:pt x="113" y="313"/>
                    <a:pt x="113" y="313"/>
                    <a:pt x="113" y="313"/>
                  </a:cubicBezTo>
                  <a:cubicBezTo>
                    <a:pt x="114" y="313"/>
                    <a:pt x="115" y="313"/>
                    <a:pt x="115" y="312"/>
                  </a:cubicBezTo>
                  <a:cubicBezTo>
                    <a:pt x="116" y="312"/>
                    <a:pt x="116" y="312"/>
                    <a:pt x="117" y="311"/>
                  </a:cubicBezTo>
                  <a:cubicBezTo>
                    <a:pt x="382" y="46"/>
                    <a:pt x="382" y="46"/>
                    <a:pt x="382" y="46"/>
                  </a:cubicBezTo>
                  <a:cubicBezTo>
                    <a:pt x="386" y="49"/>
                    <a:pt x="390" y="51"/>
                    <a:pt x="395" y="51"/>
                  </a:cubicBezTo>
                  <a:cubicBezTo>
                    <a:pt x="409" y="51"/>
                    <a:pt x="421" y="39"/>
                    <a:pt x="421" y="26"/>
                  </a:cubicBezTo>
                  <a:cubicBezTo>
                    <a:pt x="421" y="12"/>
                    <a:pt x="409" y="0"/>
                    <a:pt x="395" y="0"/>
                  </a:cubicBezTo>
                  <a:cubicBezTo>
                    <a:pt x="382" y="0"/>
                    <a:pt x="370" y="12"/>
                    <a:pt x="370" y="26"/>
                  </a:cubicBezTo>
                  <a:cubicBezTo>
                    <a:pt x="370" y="31"/>
                    <a:pt x="372" y="35"/>
                    <a:pt x="374" y="39"/>
                  </a:cubicBezTo>
                  <a:cubicBezTo>
                    <a:pt x="111" y="303"/>
                    <a:pt x="111" y="303"/>
                    <a:pt x="111" y="303"/>
                  </a:cubicBezTo>
                  <a:cubicBezTo>
                    <a:pt x="50" y="303"/>
                    <a:pt x="50" y="303"/>
                    <a:pt x="50" y="303"/>
                  </a:cubicBezTo>
                  <a:cubicBezTo>
                    <a:pt x="48" y="291"/>
                    <a:pt x="38" y="283"/>
                    <a:pt x="25" y="283"/>
                  </a:cubicBezTo>
                  <a:cubicBezTo>
                    <a:pt x="11" y="283"/>
                    <a:pt x="0" y="294"/>
                    <a:pt x="0" y="308"/>
                  </a:cubicBezTo>
                  <a:cubicBezTo>
                    <a:pt x="0" y="322"/>
                    <a:pt x="11" y="333"/>
                    <a:pt x="25" y="333"/>
                  </a:cubicBezTo>
                  <a:close/>
                  <a:moveTo>
                    <a:pt x="395" y="10"/>
                  </a:moveTo>
                  <a:cubicBezTo>
                    <a:pt x="404" y="10"/>
                    <a:pt x="411" y="17"/>
                    <a:pt x="411" y="26"/>
                  </a:cubicBezTo>
                  <a:cubicBezTo>
                    <a:pt x="411" y="34"/>
                    <a:pt x="404" y="41"/>
                    <a:pt x="395" y="41"/>
                  </a:cubicBezTo>
                  <a:cubicBezTo>
                    <a:pt x="387" y="41"/>
                    <a:pt x="380" y="34"/>
                    <a:pt x="380" y="26"/>
                  </a:cubicBezTo>
                  <a:cubicBezTo>
                    <a:pt x="380" y="17"/>
                    <a:pt x="387" y="10"/>
                    <a:pt x="395" y="10"/>
                  </a:cubicBezTo>
                  <a:close/>
                  <a:moveTo>
                    <a:pt x="25" y="293"/>
                  </a:moveTo>
                  <a:cubicBezTo>
                    <a:pt x="34" y="293"/>
                    <a:pt x="41" y="299"/>
                    <a:pt x="41" y="308"/>
                  </a:cubicBezTo>
                  <a:cubicBezTo>
                    <a:pt x="41" y="316"/>
                    <a:pt x="34" y="323"/>
                    <a:pt x="25" y="323"/>
                  </a:cubicBezTo>
                  <a:cubicBezTo>
                    <a:pt x="17" y="323"/>
                    <a:pt x="10" y="316"/>
                    <a:pt x="10" y="308"/>
                  </a:cubicBezTo>
                  <a:cubicBezTo>
                    <a:pt x="10" y="299"/>
                    <a:pt x="17" y="293"/>
                    <a:pt x="25"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9" name="Freeform 111">
              <a:extLst>
                <a:ext uri="{FF2B5EF4-FFF2-40B4-BE49-F238E27FC236}">
                  <a16:creationId xmlns:a16="http://schemas.microsoft.com/office/drawing/2014/main" id="{1E010719-C2DA-44AB-B060-EE925FF82824}"/>
                </a:ext>
              </a:extLst>
            </p:cNvPr>
            <p:cNvSpPr>
              <a:spLocks noEditPoints="1"/>
            </p:cNvSpPr>
            <p:nvPr/>
          </p:nvSpPr>
          <p:spPr bwMode="auto">
            <a:xfrm>
              <a:off x="2293" y="3193"/>
              <a:ext cx="377" cy="710"/>
            </a:xfrm>
            <a:custGeom>
              <a:avLst/>
              <a:gdLst>
                <a:gd name="T0" fmla="*/ 26 w 399"/>
                <a:gd name="T1" fmla="*/ 706 h 752"/>
                <a:gd name="T2" fmla="*/ 26 w 399"/>
                <a:gd name="T3" fmla="*/ 490 h 752"/>
                <a:gd name="T4" fmla="*/ 265 w 399"/>
                <a:gd name="T5" fmla="*/ 251 h 752"/>
                <a:gd name="T6" fmla="*/ 265 w 399"/>
                <a:gd name="T7" fmla="*/ 250 h 752"/>
                <a:gd name="T8" fmla="*/ 266 w 399"/>
                <a:gd name="T9" fmla="*/ 249 h 752"/>
                <a:gd name="T10" fmla="*/ 266 w 399"/>
                <a:gd name="T11" fmla="*/ 137 h 752"/>
                <a:gd name="T12" fmla="*/ 362 w 399"/>
                <a:gd name="T13" fmla="*/ 40 h 752"/>
                <a:gd name="T14" fmla="*/ 376 w 399"/>
                <a:gd name="T15" fmla="*/ 45 h 752"/>
                <a:gd name="T16" fmla="*/ 399 w 399"/>
                <a:gd name="T17" fmla="*/ 23 h 752"/>
                <a:gd name="T18" fmla="*/ 376 w 399"/>
                <a:gd name="T19" fmla="*/ 0 h 752"/>
                <a:gd name="T20" fmla="*/ 354 w 399"/>
                <a:gd name="T21" fmla="*/ 23 h 752"/>
                <a:gd name="T22" fmla="*/ 358 w 399"/>
                <a:gd name="T23" fmla="*/ 37 h 752"/>
                <a:gd name="T24" fmla="*/ 261 w 399"/>
                <a:gd name="T25" fmla="*/ 134 h 752"/>
                <a:gd name="T26" fmla="*/ 261 w 399"/>
                <a:gd name="T27" fmla="*/ 135 h 752"/>
                <a:gd name="T28" fmla="*/ 260 w 399"/>
                <a:gd name="T29" fmla="*/ 136 h 752"/>
                <a:gd name="T30" fmla="*/ 260 w 399"/>
                <a:gd name="T31" fmla="*/ 248 h 752"/>
                <a:gd name="T32" fmla="*/ 21 w 399"/>
                <a:gd name="T33" fmla="*/ 487 h 752"/>
                <a:gd name="T34" fmla="*/ 21 w 399"/>
                <a:gd name="T35" fmla="*/ 488 h 752"/>
                <a:gd name="T36" fmla="*/ 21 w 399"/>
                <a:gd name="T37" fmla="*/ 489 h 752"/>
                <a:gd name="T38" fmla="*/ 21 w 399"/>
                <a:gd name="T39" fmla="*/ 706 h 752"/>
                <a:gd name="T40" fmla="*/ 0 w 399"/>
                <a:gd name="T41" fmla="*/ 729 h 752"/>
                <a:gd name="T42" fmla="*/ 23 w 399"/>
                <a:gd name="T43" fmla="*/ 752 h 752"/>
                <a:gd name="T44" fmla="*/ 46 w 399"/>
                <a:gd name="T45" fmla="*/ 729 h 752"/>
                <a:gd name="T46" fmla="*/ 26 w 399"/>
                <a:gd name="T47" fmla="*/ 706 h 752"/>
                <a:gd name="T48" fmla="*/ 376 w 399"/>
                <a:gd name="T49" fmla="*/ 5 h 752"/>
                <a:gd name="T50" fmla="*/ 394 w 399"/>
                <a:gd name="T51" fmla="*/ 23 h 752"/>
                <a:gd name="T52" fmla="*/ 376 w 399"/>
                <a:gd name="T53" fmla="*/ 40 h 752"/>
                <a:gd name="T54" fmla="*/ 364 w 399"/>
                <a:gd name="T55" fmla="*/ 35 h 752"/>
                <a:gd name="T56" fmla="*/ 359 w 399"/>
                <a:gd name="T57" fmla="*/ 23 h 752"/>
                <a:gd name="T58" fmla="*/ 376 w 399"/>
                <a:gd name="T59" fmla="*/ 5 h 752"/>
                <a:gd name="T60" fmla="*/ 23 w 399"/>
                <a:gd name="T61" fmla="*/ 747 h 752"/>
                <a:gd name="T62" fmla="*/ 6 w 399"/>
                <a:gd name="T63" fmla="*/ 729 h 752"/>
                <a:gd name="T64" fmla="*/ 23 w 399"/>
                <a:gd name="T65" fmla="*/ 712 h 752"/>
                <a:gd name="T66" fmla="*/ 41 w 399"/>
                <a:gd name="T67" fmla="*/ 729 h 752"/>
                <a:gd name="T68" fmla="*/ 23 w 399"/>
                <a:gd name="T69"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9" h="752">
                  <a:moveTo>
                    <a:pt x="26" y="706"/>
                  </a:moveTo>
                  <a:cubicBezTo>
                    <a:pt x="26" y="490"/>
                    <a:pt x="26" y="490"/>
                    <a:pt x="26" y="490"/>
                  </a:cubicBezTo>
                  <a:cubicBezTo>
                    <a:pt x="265" y="251"/>
                    <a:pt x="265" y="251"/>
                    <a:pt x="265" y="251"/>
                  </a:cubicBezTo>
                  <a:cubicBezTo>
                    <a:pt x="265" y="251"/>
                    <a:pt x="265" y="250"/>
                    <a:pt x="265" y="250"/>
                  </a:cubicBezTo>
                  <a:cubicBezTo>
                    <a:pt x="266" y="250"/>
                    <a:pt x="266" y="249"/>
                    <a:pt x="266" y="249"/>
                  </a:cubicBezTo>
                  <a:cubicBezTo>
                    <a:pt x="266" y="137"/>
                    <a:pt x="266" y="137"/>
                    <a:pt x="266" y="137"/>
                  </a:cubicBezTo>
                  <a:cubicBezTo>
                    <a:pt x="362" y="40"/>
                    <a:pt x="362" y="40"/>
                    <a:pt x="362" y="40"/>
                  </a:cubicBezTo>
                  <a:cubicBezTo>
                    <a:pt x="366" y="44"/>
                    <a:pt x="371" y="45"/>
                    <a:pt x="376" y="45"/>
                  </a:cubicBezTo>
                  <a:cubicBezTo>
                    <a:pt x="389" y="45"/>
                    <a:pt x="399" y="35"/>
                    <a:pt x="399" y="23"/>
                  </a:cubicBezTo>
                  <a:cubicBezTo>
                    <a:pt x="399" y="10"/>
                    <a:pt x="389" y="0"/>
                    <a:pt x="376" y="0"/>
                  </a:cubicBezTo>
                  <a:cubicBezTo>
                    <a:pt x="364" y="0"/>
                    <a:pt x="354" y="10"/>
                    <a:pt x="354" y="23"/>
                  </a:cubicBezTo>
                  <a:cubicBezTo>
                    <a:pt x="354" y="28"/>
                    <a:pt x="355" y="33"/>
                    <a:pt x="358" y="37"/>
                  </a:cubicBezTo>
                  <a:cubicBezTo>
                    <a:pt x="261" y="134"/>
                    <a:pt x="261" y="134"/>
                    <a:pt x="261" y="134"/>
                  </a:cubicBezTo>
                  <a:cubicBezTo>
                    <a:pt x="261" y="134"/>
                    <a:pt x="261" y="135"/>
                    <a:pt x="261" y="135"/>
                  </a:cubicBezTo>
                  <a:cubicBezTo>
                    <a:pt x="260" y="135"/>
                    <a:pt x="260" y="136"/>
                    <a:pt x="260" y="136"/>
                  </a:cubicBezTo>
                  <a:cubicBezTo>
                    <a:pt x="260" y="248"/>
                    <a:pt x="260" y="248"/>
                    <a:pt x="260" y="248"/>
                  </a:cubicBezTo>
                  <a:cubicBezTo>
                    <a:pt x="21" y="487"/>
                    <a:pt x="21" y="487"/>
                    <a:pt x="21" y="487"/>
                  </a:cubicBezTo>
                  <a:cubicBezTo>
                    <a:pt x="21" y="487"/>
                    <a:pt x="21" y="487"/>
                    <a:pt x="21" y="488"/>
                  </a:cubicBezTo>
                  <a:cubicBezTo>
                    <a:pt x="21" y="488"/>
                    <a:pt x="21" y="488"/>
                    <a:pt x="21" y="489"/>
                  </a:cubicBezTo>
                  <a:cubicBezTo>
                    <a:pt x="21" y="706"/>
                    <a:pt x="21" y="706"/>
                    <a:pt x="21" y="706"/>
                  </a:cubicBezTo>
                  <a:cubicBezTo>
                    <a:pt x="9" y="708"/>
                    <a:pt x="0" y="717"/>
                    <a:pt x="0" y="729"/>
                  </a:cubicBezTo>
                  <a:cubicBezTo>
                    <a:pt x="0" y="742"/>
                    <a:pt x="11" y="752"/>
                    <a:pt x="23" y="752"/>
                  </a:cubicBezTo>
                  <a:cubicBezTo>
                    <a:pt x="36" y="752"/>
                    <a:pt x="46" y="742"/>
                    <a:pt x="46" y="729"/>
                  </a:cubicBezTo>
                  <a:cubicBezTo>
                    <a:pt x="46" y="717"/>
                    <a:pt x="37" y="708"/>
                    <a:pt x="26" y="706"/>
                  </a:cubicBezTo>
                  <a:close/>
                  <a:moveTo>
                    <a:pt x="376" y="5"/>
                  </a:moveTo>
                  <a:cubicBezTo>
                    <a:pt x="386" y="5"/>
                    <a:pt x="394" y="13"/>
                    <a:pt x="394" y="23"/>
                  </a:cubicBezTo>
                  <a:cubicBezTo>
                    <a:pt x="394" y="32"/>
                    <a:pt x="386" y="40"/>
                    <a:pt x="376" y="40"/>
                  </a:cubicBezTo>
                  <a:cubicBezTo>
                    <a:pt x="372" y="40"/>
                    <a:pt x="367" y="38"/>
                    <a:pt x="364" y="35"/>
                  </a:cubicBezTo>
                  <a:cubicBezTo>
                    <a:pt x="361" y="32"/>
                    <a:pt x="359" y="27"/>
                    <a:pt x="359" y="23"/>
                  </a:cubicBezTo>
                  <a:cubicBezTo>
                    <a:pt x="359" y="13"/>
                    <a:pt x="367" y="5"/>
                    <a:pt x="376" y="5"/>
                  </a:cubicBezTo>
                  <a:close/>
                  <a:moveTo>
                    <a:pt x="23" y="747"/>
                  </a:moveTo>
                  <a:cubicBezTo>
                    <a:pt x="14" y="747"/>
                    <a:pt x="6" y="739"/>
                    <a:pt x="6" y="729"/>
                  </a:cubicBezTo>
                  <a:cubicBezTo>
                    <a:pt x="6" y="719"/>
                    <a:pt x="14" y="712"/>
                    <a:pt x="23" y="712"/>
                  </a:cubicBezTo>
                  <a:cubicBezTo>
                    <a:pt x="33" y="712"/>
                    <a:pt x="41" y="719"/>
                    <a:pt x="41" y="729"/>
                  </a:cubicBezTo>
                  <a:cubicBezTo>
                    <a:pt x="41" y="739"/>
                    <a:pt x="33" y="747"/>
                    <a:pt x="23"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0" name="Freeform 112">
              <a:extLst>
                <a:ext uri="{FF2B5EF4-FFF2-40B4-BE49-F238E27FC236}">
                  <a16:creationId xmlns:a16="http://schemas.microsoft.com/office/drawing/2014/main" id="{0F4197AB-C883-4C45-9CA0-F46BB838C5E9}"/>
                </a:ext>
              </a:extLst>
            </p:cNvPr>
            <p:cNvSpPr>
              <a:spLocks noEditPoints="1"/>
            </p:cNvSpPr>
            <p:nvPr/>
          </p:nvSpPr>
          <p:spPr bwMode="auto">
            <a:xfrm>
              <a:off x="2262" y="1584"/>
              <a:ext cx="44" cy="346"/>
            </a:xfrm>
            <a:custGeom>
              <a:avLst/>
              <a:gdLst>
                <a:gd name="T0" fmla="*/ 0 w 46"/>
                <a:gd name="T1" fmla="*/ 344 h 367"/>
                <a:gd name="T2" fmla="*/ 23 w 46"/>
                <a:gd name="T3" fmla="*/ 367 h 367"/>
                <a:gd name="T4" fmla="*/ 46 w 46"/>
                <a:gd name="T5" fmla="*/ 344 h 367"/>
                <a:gd name="T6" fmla="*/ 26 w 46"/>
                <a:gd name="T7" fmla="*/ 321 h 367"/>
                <a:gd name="T8" fmla="*/ 26 w 46"/>
                <a:gd name="T9" fmla="*/ 46 h 367"/>
                <a:gd name="T10" fmla="*/ 46 w 46"/>
                <a:gd name="T11" fmla="*/ 23 h 367"/>
                <a:gd name="T12" fmla="*/ 23 w 46"/>
                <a:gd name="T13" fmla="*/ 0 h 367"/>
                <a:gd name="T14" fmla="*/ 0 w 46"/>
                <a:gd name="T15" fmla="*/ 23 h 367"/>
                <a:gd name="T16" fmla="*/ 21 w 46"/>
                <a:gd name="T17" fmla="*/ 46 h 367"/>
                <a:gd name="T18" fmla="*/ 21 w 46"/>
                <a:gd name="T19" fmla="*/ 321 h 367"/>
                <a:gd name="T20" fmla="*/ 0 w 46"/>
                <a:gd name="T21" fmla="*/ 344 h 367"/>
                <a:gd name="T22" fmla="*/ 6 w 46"/>
                <a:gd name="T23" fmla="*/ 23 h 367"/>
                <a:gd name="T24" fmla="*/ 23 w 46"/>
                <a:gd name="T25" fmla="*/ 5 h 367"/>
                <a:gd name="T26" fmla="*/ 41 w 46"/>
                <a:gd name="T27" fmla="*/ 23 h 367"/>
                <a:gd name="T28" fmla="*/ 23 w 46"/>
                <a:gd name="T29" fmla="*/ 41 h 367"/>
                <a:gd name="T30" fmla="*/ 6 w 46"/>
                <a:gd name="T31" fmla="*/ 23 h 367"/>
                <a:gd name="T32" fmla="*/ 23 w 46"/>
                <a:gd name="T33" fmla="*/ 326 h 367"/>
                <a:gd name="T34" fmla="*/ 41 w 46"/>
                <a:gd name="T35" fmla="*/ 344 h 367"/>
                <a:gd name="T36" fmla="*/ 23 w 46"/>
                <a:gd name="T37" fmla="*/ 362 h 367"/>
                <a:gd name="T38" fmla="*/ 6 w 46"/>
                <a:gd name="T39" fmla="*/ 344 h 367"/>
                <a:gd name="T40" fmla="*/ 23 w 46"/>
                <a:gd name="T41" fmla="*/ 32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367">
                  <a:moveTo>
                    <a:pt x="0" y="344"/>
                  </a:moveTo>
                  <a:cubicBezTo>
                    <a:pt x="0" y="356"/>
                    <a:pt x="11" y="367"/>
                    <a:pt x="23" y="367"/>
                  </a:cubicBezTo>
                  <a:cubicBezTo>
                    <a:pt x="36" y="367"/>
                    <a:pt x="46" y="356"/>
                    <a:pt x="46" y="344"/>
                  </a:cubicBezTo>
                  <a:cubicBezTo>
                    <a:pt x="46" y="332"/>
                    <a:pt x="37" y="323"/>
                    <a:pt x="26" y="321"/>
                  </a:cubicBezTo>
                  <a:cubicBezTo>
                    <a:pt x="26" y="46"/>
                    <a:pt x="26" y="46"/>
                    <a:pt x="26" y="46"/>
                  </a:cubicBezTo>
                  <a:cubicBezTo>
                    <a:pt x="37" y="44"/>
                    <a:pt x="46" y="35"/>
                    <a:pt x="46" y="23"/>
                  </a:cubicBezTo>
                  <a:cubicBezTo>
                    <a:pt x="46" y="10"/>
                    <a:pt x="36" y="0"/>
                    <a:pt x="23" y="0"/>
                  </a:cubicBezTo>
                  <a:cubicBezTo>
                    <a:pt x="11" y="0"/>
                    <a:pt x="0" y="10"/>
                    <a:pt x="0" y="23"/>
                  </a:cubicBezTo>
                  <a:cubicBezTo>
                    <a:pt x="0" y="35"/>
                    <a:pt x="9" y="44"/>
                    <a:pt x="21" y="46"/>
                  </a:cubicBezTo>
                  <a:cubicBezTo>
                    <a:pt x="21" y="321"/>
                    <a:pt x="21" y="321"/>
                    <a:pt x="21" y="321"/>
                  </a:cubicBezTo>
                  <a:cubicBezTo>
                    <a:pt x="9" y="323"/>
                    <a:pt x="0" y="332"/>
                    <a:pt x="0" y="344"/>
                  </a:cubicBezTo>
                  <a:close/>
                  <a:moveTo>
                    <a:pt x="6" y="23"/>
                  </a:moveTo>
                  <a:cubicBezTo>
                    <a:pt x="6" y="13"/>
                    <a:pt x="14" y="5"/>
                    <a:pt x="23" y="5"/>
                  </a:cubicBezTo>
                  <a:cubicBezTo>
                    <a:pt x="33" y="5"/>
                    <a:pt x="41" y="13"/>
                    <a:pt x="41" y="23"/>
                  </a:cubicBezTo>
                  <a:cubicBezTo>
                    <a:pt x="41" y="33"/>
                    <a:pt x="33" y="41"/>
                    <a:pt x="23" y="41"/>
                  </a:cubicBezTo>
                  <a:cubicBezTo>
                    <a:pt x="14" y="41"/>
                    <a:pt x="6" y="33"/>
                    <a:pt x="6" y="23"/>
                  </a:cubicBezTo>
                  <a:close/>
                  <a:moveTo>
                    <a:pt x="23" y="326"/>
                  </a:moveTo>
                  <a:cubicBezTo>
                    <a:pt x="33" y="326"/>
                    <a:pt x="41" y="334"/>
                    <a:pt x="41" y="344"/>
                  </a:cubicBezTo>
                  <a:cubicBezTo>
                    <a:pt x="41" y="354"/>
                    <a:pt x="33" y="362"/>
                    <a:pt x="23" y="362"/>
                  </a:cubicBezTo>
                  <a:cubicBezTo>
                    <a:pt x="14" y="362"/>
                    <a:pt x="6" y="354"/>
                    <a:pt x="6" y="344"/>
                  </a:cubicBezTo>
                  <a:cubicBezTo>
                    <a:pt x="6" y="334"/>
                    <a:pt x="14" y="326"/>
                    <a:pt x="23"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1" name="Freeform 113">
              <a:extLst>
                <a:ext uri="{FF2B5EF4-FFF2-40B4-BE49-F238E27FC236}">
                  <a16:creationId xmlns:a16="http://schemas.microsoft.com/office/drawing/2014/main" id="{2C844825-3AEE-46F5-BF44-7498F30D81C4}"/>
                </a:ext>
              </a:extLst>
            </p:cNvPr>
            <p:cNvSpPr>
              <a:spLocks noEditPoints="1"/>
            </p:cNvSpPr>
            <p:nvPr/>
          </p:nvSpPr>
          <p:spPr bwMode="auto">
            <a:xfrm>
              <a:off x="2181" y="1519"/>
              <a:ext cx="701" cy="411"/>
            </a:xfrm>
            <a:custGeom>
              <a:avLst/>
              <a:gdLst>
                <a:gd name="T0" fmla="*/ 106 w 742"/>
                <a:gd name="T1" fmla="*/ 0 h 435"/>
                <a:gd name="T2" fmla="*/ 105 w 742"/>
                <a:gd name="T3" fmla="*/ 1 h 435"/>
                <a:gd name="T4" fmla="*/ 21 w 742"/>
                <a:gd name="T5" fmla="*/ 85 h 435"/>
                <a:gd name="T6" fmla="*/ 21 w 742"/>
                <a:gd name="T7" fmla="*/ 86 h 435"/>
                <a:gd name="T8" fmla="*/ 21 w 742"/>
                <a:gd name="T9" fmla="*/ 87 h 435"/>
                <a:gd name="T10" fmla="*/ 21 w 742"/>
                <a:gd name="T11" fmla="*/ 389 h 435"/>
                <a:gd name="T12" fmla="*/ 0 w 742"/>
                <a:gd name="T13" fmla="*/ 412 h 435"/>
                <a:gd name="T14" fmla="*/ 23 w 742"/>
                <a:gd name="T15" fmla="*/ 435 h 435"/>
                <a:gd name="T16" fmla="*/ 46 w 742"/>
                <a:gd name="T17" fmla="*/ 412 h 435"/>
                <a:gd name="T18" fmla="*/ 26 w 742"/>
                <a:gd name="T19" fmla="*/ 389 h 435"/>
                <a:gd name="T20" fmla="*/ 26 w 742"/>
                <a:gd name="T21" fmla="*/ 88 h 435"/>
                <a:gd name="T22" fmla="*/ 108 w 742"/>
                <a:gd name="T23" fmla="*/ 5 h 435"/>
                <a:gd name="T24" fmla="*/ 656 w 742"/>
                <a:gd name="T25" fmla="*/ 5 h 435"/>
                <a:gd name="T26" fmla="*/ 702 w 742"/>
                <a:gd name="T27" fmla="*/ 51 h 435"/>
                <a:gd name="T28" fmla="*/ 697 w 742"/>
                <a:gd name="T29" fmla="*/ 65 h 435"/>
                <a:gd name="T30" fmla="*/ 720 w 742"/>
                <a:gd name="T31" fmla="*/ 88 h 435"/>
                <a:gd name="T32" fmla="*/ 742 w 742"/>
                <a:gd name="T33" fmla="*/ 65 h 435"/>
                <a:gd name="T34" fmla="*/ 720 w 742"/>
                <a:gd name="T35" fmla="*/ 42 h 435"/>
                <a:gd name="T36" fmla="*/ 706 w 742"/>
                <a:gd name="T37" fmla="*/ 47 h 435"/>
                <a:gd name="T38" fmla="*/ 659 w 742"/>
                <a:gd name="T39" fmla="*/ 1 h 435"/>
                <a:gd name="T40" fmla="*/ 658 w 742"/>
                <a:gd name="T41" fmla="*/ 0 h 435"/>
                <a:gd name="T42" fmla="*/ 657 w 742"/>
                <a:gd name="T43" fmla="*/ 0 h 435"/>
                <a:gd name="T44" fmla="*/ 107 w 742"/>
                <a:gd name="T45" fmla="*/ 0 h 435"/>
                <a:gd name="T46" fmla="*/ 106 w 742"/>
                <a:gd name="T47" fmla="*/ 0 h 435"/>
                <a:gd name="T48" fmla="*/ 707 w 742"/>
                <a:gd name="T49" fmla="*/ 52 h 435"/>
                <a:gd name="T50" fmla="*/ 720 w 742"/>
                <a:gd name="T51" fmla="*/ 47 h 435"/>
                <a:gd name="T52" fmla="*/ 737 w 742"/>
                <a:gd name="T53" fmla="*/ 65 h 435"/>
                <a:gd name="T54" fmla="*/ 720 w 742"/>
                <a:gd name="T55" fmla="*/ 82 h 435"/>
                <a:gd name="T56" fmla="*/ 702 w 742"/>
                <a:gd name="T57" fmla="*/ 65 h 435"/>
                <a:gd name="T58" fmla="*/ 707 w 742"/>
                <a:gd name="T59" fmla="*/ 5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435">
                  <a:moveTo>
                    <a:pt x="106" y="0"/>
                  </a:moveTo>
                  <a:cubicBezTo>
                    <a:pt x="106" y="0"/>
                    <a:pt x="106" y="0"/>
                    <a:pt x="105" y="1"/>
                  </a:cubicBezTo>
                  <a:cubicBezTo>
                    <a:pt x="21" y="85"/>
                    <a:pt x="21" y="85"/>
                    <a:pt x="21" y="85"/>
                  </a:cubicBezTo>
                  <a:cubicBezTo>
                    <a:pt x="21" y="85"/>
                    <a:pt x="21" y="85"/>
                    <a:pt x="21" y="86"/>
                  </a:cubicBezTo>
                  <a:cubicBezTo>
                    <a:pt x="21" y="86"/>
                    <a:pt x="21" y="86"/>
                    <a:pt x="21" y="87"/>
                  </a:cubicBezTo>
                  <a:cubicBezTo>
                    <a:pt x="21" y="389"/>
                    <a:pt x="21" y="389"/>
                    <a:pt x="21" y="389"/>
                  </a:cubicBezTo>
                  <a:cubicBezTo>
                    <a:pt x="9" y="391"/>
                    <a:pt x="0" y="400"/>
                    <a:pt x="0" y="412"/>
                  </a:cubicBezTo>
                  <a:cubicBezTo>
                    <a:pt x="0" y="424"/>
                    <a:pt x="11" y="435"/>
                    <a:pt x="23" y="435"/>
                  </a:cubicBezTo>
                  <a:cubicBezTo>
                    <a:pt x="36" y="435"/>
                    <a:pt x="46" y="424"/>
                    <a:pt x="46" y="412"/>
                  </a:cubicBezTo>
                  <a:cubicBezTo>
                    <a:pt x="46" y="400"/>
                    <a:pt x="37" y="391"/>
                    <a:pt x="26" y="389"/>
                  </a:cubicBezTo>
                  <a:cubicBezTo>
                    <a:pt x="26" y="88"/>
                    <a:pt x="26" y="88"/>
                    <a:pt x="26" y="88"/>
                  </a:cubicBezTo>
                  <a:cubicBezTo>
                    <a:pt x="108" y="5"/>
                    <a:pt x="108" y="5"/>
                    <a:pt x="108" y="5"/>
                  </a:cubicBezTo>
                  <a:cubicBezTo>
                    <a:pt x="656" y="5"/>
                    <a:pt x="656" y="5"/>
                    <a:pt x="656" y="5"/>
                  </a:cubicBezTo>
                  <a:cubicBezTo>
                    <a:pt x="702" y="51"/>
                    <a:pt x="702" y="51"/>
                    <a:pt x="702" y="51"/>
                  </a:cubicBezTo>
                  <a:cubicBezTo>
                    <a:pt x="699" y="55"/>
                    <a:pt x="697" y="60"/>
                    <a:pt x="697" y="65"/>
                  </a:cubicBezTo>
                  <a:cubicBezTo>
                    <a:pt x="697" y="77"/>
                    <a:pt x="707" y="88"/>
                    <a:pt x="720" y="88"/>
                  </a:cubicBezTo>
                  <a:cubicBezTo>
                    <a:pt x="732" y="88"/>
                    <a:pt x="742" y="77"/>
                    <a:pt x="742" y="65"/>
                  </a:cubicBezTo>
                  <a:cubicBezTo>
                    <a:pt x="742" y="52"/>
                    <a:pt x="732" y="42"/>
                    <a:pt x="720" y="42"/>
                  </a:cubicBezTo>
                  <a:cubicBezTo>
                    <a:pt x="714" y="42"/>
                    <a:pt x="710" y="44"/>
                    <a:pt x="706" y="47"/>
                  </a:cubicBezTo>
                  <a:cubicBezTo>
                    <a:pt x="659" y="1"/>
                    <a:pt x="659" y="1"/>
                    <a:pt x="659" y="1"/>
                  </a:cubicBezTo>
                  <a:cubicBezTo>
                    <a:pt x="659" y="0"/>
                    <a:pt x="659" y="0"/>
                    <a:pt x="658" y="0"/>
                  </a:cubicBezTo>
                  <a:cubicBezTo>
                    <a:pt x="658" y="0"/>
                    <a:pt x="658" y="0"/>
                    <a:pt x="657" y="0"/>
                  </a:cubicBezTo>
                  <a:cubicBezTo>
                    <a:pt x="107" y="0"/>
                    <a:pt x="107" y="0"/>
                    <a:pt x="107" y="0"/>
                  </a:cubicBezTo>
                  <a:cubicBezTo>
                    <a:pt x="107" y="0"/>
                    <a:pt x="107" y="0"/>
                    <a:pt x="106" y="0"/>
                  </a:cubicBezTo>
                  <a:close/>
                  <a:moveTo>
                    <a:pt x="707" y="52"/>
                  </a:moveTo>
                  <a:cubicBezTo>
                    <a:pt x="711" y="49"/>
                    <a:pt x="715" y="47"/>
                    <a:pt x="720" y="47"/>
                  </a:cubicBezTo>
                  <a:cubicBezTo>
                    <a:pt x="729" y="47"/>
                    <a:pt x="737" y="55"/>
                    <a:pt x="737" y="65"/>
                  </a:cubicBezTo>
                  <a:cubicBezTo>
                    <a:pt x="737" y="75"/>
                    <a:pt x="729" y="82"/>
                    <a:pt x="720" y="82"/>
                  </a:cubicBezTo>
                  <a:cubicBezTo>
                    <a:pt x="710" y="82"/>
                    <a:pt x="702" y="75"/>
                    <a:pt x="702" y="65"/>
                  </a:cubicBezTo>
                  <a:cubicBezTo>
                    <a:pt x="702" y="60"/>
                    <a:pt x="704" y="56"/>
                    <a:pt x="7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2" name="Freeform 114">
              <a:extLst>
                <a:ext uri="{FF2B5EF4-FFF2-40B4-BE49-F238E27FC236}">
                  <a16:creationId xmlns:a16="http://schemas.microsoft.com/office/drawing/2014/main" id="{25035D1E-41D5-4397-AB2A-5CDC868695E4}"/>
                </a:ext>
              </a:extLst>
            </p:cNvPr>
            <p:cNvSpPr>
              <a:spLocks noEditPoints="1"/>
            </p:cNvSpPr>
            <p:nvPr/>
          </p:nvSpPr>
          <p:spPr bwMode="auto">
            <a:xfrm>
              <a:off x="2136" y="1237"/>
              <a:ext cx="241" cy="44"/>
            </a:xfrm>
            <a:custGeom>
              <a:avLst/>
              <a:gdLst>
                <a:gd name="T0" fmla="*/ 23 w 256"/>
                <a:gd name="T1" fmla="*/ 46 h 46"/>
                <a:gd name="T2" fmla="*/ 45 w 256"/>
                <a:gd name="T3" fmla="*/ 26 h 46"/>
                <a:gd name="T4" fmla="*/ 211 w 256"/>
                <a:gd name="T5" fmla="*/ 26 h 46"/>
                <a:gd name="T6" fmla="*/ 234 w 256"/>
                <a:gd name="T7" fmla="*/ 46 h 46"/>
                <a:gd name="T8" fmla="*/ 256 w 256"/>
                <a:gd name="T9" fmla="*/ 23 h 46"/>
                <a:gd name="T10" fmla="*/ 234 w 256"/>
                <a:gd name="T11" fmla="*/ 0 h 46"/>
                <a:gd name="T12" fmla="*/ 211 w 256"/>
                <a:gd name="T13" fmla="*/ 20 h 46"/>
                <a:gd name="T14" fmla="*/ 45 w 256"/>
                <a:gd name="T15" fmla="*/ 20 h 46"/>
                <a:gd name="T16" fmla="*/ 23 w 256"/>
                <a:gd name="T17" fmla="*/ 0 h 46"/>
                <a:gd name="T18" fmla="*/ 0 w 256"/>
                <a:gd name="T19" fmla="*/ 23 h 46"/>
                <a:gd name="T20" fmla="*/ 23 w 256"/>
                <a:gd name="T21" fmla="*/ 46 h 46"/>
                <a:gd name="T22" fmla="*/ 234 w 256"/>
                <a:gd name="T23" fmla="*/ 5 h 46"/>
                <a:gd name="T24" fmla="*/ 251 w 256"/>
                <a:gd name="T25" fmla="*/ 23 h 46"/>
                <a:gd name="T26" fmla="*/ 234 w 256"/>
                <a:gd name="T27" fmla="*/ 41 h 46"/>
                <a:gd name="T28" fmla="*/ 216 w 256"/>
                <a:gd name="T29" fmla="*/ 23 h 46"/>
                <a:gd name="T30" fmla="*/ 234 w 256"/>
                <a:gd name="T3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46">
                  <a:moveTo>
                    <a:pt x="23" y="46"/>
                  </a:moveTo>
                  <a:cubicBezTo>
                    <a:pt x="34" y="46"/>
                    <a:pt x="44" y="37"/>
                    <a:pt x="45" y="26"/>
                  </a:cubicBezTo>
                  <a:cubicBezTo>
                    <a:pt x="211" y="26"/>
                    <a:pt x="211" y="26"/>
                    <a:pt x="211" y="26"/>
                  </a:cubicBezTo>
                  <a:cubicBezTo>
                    <a:pt x="212" y="37"/>
                    <a:pt x="222" y="46"/>
                    <a:pt x="234" y="46"/>
                  </a:cubicBezTo>
                  <a:cubicBezTo>
                    <a:pt x="246" y="46"/>
                    <a:pt x="256" y="35"/>
                    <a:pt x="256" y="23"/>
                  </a:cubicBezTo>
                  <a:cubicBezTo>
                    <a:pt x="256" y="10"/>
                    <a:pt x="246" y="0"/>
                    <a:pt x="234" y="0"/>
                  </a:cubicBezTo>
                  <a:cubicBezTo>
                    <a:pt x="222" y="0"/>
                    <a:pt x="212" y="9"/>
                    <a:pt x="211" y="20"/>
                  </a:cubicBezTo>
                  <a:cubicBezTo>
                    <a:pt x="45" y="20"/>
                    <a:pt x="45" y="20"/>
                    <a:pt x="45" y="20"/>
                  </a:cubicBezTo>
                  <a:cubicBezTo>
                    <a:pt x="44" y="9"/>
                    <a:pt x="34" y="0"/>
                    <a:pt x="23" y="0"/>
                  </a:cubicBezTo>
                  <a:cubicBezTo>
                    <a:pt x="10" y="0"/>
                    <a:pt x="0" y="10"/>
                    <a:pt x="0" y="23"/>
                  </a:cubicBezTo>
                  <a:cubicBezTo>
                    <a:pt x="0" y="35"/>
                    <a:pt x="10" y="46"/>
                    <a:pt x="23" y="46"/>
                  </a:cubicBezTo>
                  <a:close/>
                  <a:moveTo>
                    <a:pt x="234" y="5"/>
                  </a:moveTo>
                  <a:cubicBezTo>
                    <a:pt x="243" y="5"/>
                    <a:pt x="251" y="13"/>
                    <a:pt x="251" y="23"/>
                  </a:cubicBezTo>
                  <a:cubicBezTo>
                    <a:pt x="251" y="33"/>
                    <a:pt x="243" y="41"/>
                    <a:pt x="234" y="41"/>
                  </a:cubicBezTo>
                  <a:cubicBezTo>
                    <a:pt x="224" y="41"/>
                    <a:pt x="216" y="33"/>
                    <a:pt x="216" y="23"/>
                  </a:cubicBezTo>
                  <a:cubicBezTo>
                    <a:pt x="216" y="13"/>
                    <a:pt x="224" y="5"/>
                    <a:pt x="2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3" name="Freeform 115">
              <a:extLst>
                <a:ext uri="{FF2B5EF4-FFF2-40B4-BE49-F238E27FC236}">
                  <a16:creationId xmlns:a16="http://schemas.microsoft.com/office/drawing/2014/main" id="{2A809859-F916-4CD0-B5B2-E5342E88084A}"/>
                </a:ext>
              </a:extLst>
            </p:cNvPr>
            <p:cNvSpPr>
              <a:spLocks noEditPoints="1"/>
            </p:cNvSpPr>
            <p:nvPr/>
          </p:nvSpPr>
          <p:spPr bwMode="auto">
            <a:xfrm>
              <a:off x="2089" y="1758"/>
              <a:ext cx="453" cy="362"/>
            </a:xfrm>
            <a:custGeom>
              <a:avLst/>
              <a:gdLst>
                <a:gd name="T0" fmla="*/ 51 w 479"/>
                <a:gd name="T1" fmla="*/ 25 h 383"/>
                <a:gd name="T2" fmla="*/ 26 w 479"/>
                <a:gd name="T3" fmla="*/ 0 h 383"/>
                <a:gd name="T4" fmla="*/ 0 w 479"/>
                <a:gd name="T5" fmla="*/ 25 h 383"/>
                <a:gd name="T6" fmla="*/ 21 w 479"/>
                <a:gd name="T7" fmla="*/ 50 h 383"/>
                <a:gd name="T8" fmla="*/ 21 w 479"/>
                <a:gd name="T9" fmla="*/ 248 h 383"/>
                <a:gd name="T10" fmla="*/ 21 w 479"/>
                <a:gd name="T11" fmla="*/ 250 h 383"/>
                <a:gd name="T12" fmla="*/ 22 w 479"/>
                <a:gd name="T13" fmla="*/ 251 h 383"/>
                <a:gd name="T14" fmla="*/ 132 w 479"/>
                <a:gd name="T15" fmla="*/ 362 h 383"/>
                <a:gd name="T16" fmla="*/ 134 w 479"/>
                <a:gd name="T17" fmla="*/ 363 h 383"/>
                <a:gd name="T18" fmla="*/ 136 w 479"/>
                <a:gd name="T19" fmla="*/ 363 h 383"/>
                <a:gd name="T20" fmla="*/ 429 w 479"/>
                <a:gd name="T21" fmla="*/ 363 h 383"/>
                <a:gd name="T22" fmla="*/ 454 w 479"/>
                <a:gd name="T23" fmla="*/ 383 h 383"/>
                <a:gd name="T24" fmla="*/ 479 w 479"/>
                <a:gd name="T25" fmla="*/ 358 h 383"/>
                <a:gd name="T26" fmla="*/ 454 w 479"/>
                <a:gd name="T27" fmla="*/ 333 h 383"/>
                <a:gd name="T28" fmla="*/ 429 w 479"/>
                <a:gd name="T29" fmla="*/ 353 h 383"/>
                <a:gd name="T30" fmla="*/ 138 w 479"/>
                <a:gd name="T31" fmla="*/ 353 h 383"/>
                <a:gd name="T32" fmla="*/ 31 w 479"/>
                <a:gd name="T33" fmla="*/ 246 h 383"/>
                <a:gd name="T34" fmla="*/ 31 w 479"/>
                <a:gd name="T35" fmla="*/ 50 h 383"/>
                <a:gd name="T36" fmla="*/ 51 w 479"/>
                <a:gd name="T37" fmla="*/ 25 h 383"/>
                <a:gd name="T38" fmla="*/ 26 w 479"/>
                <a:gd name="T39" fmla="*/ 40 h 383"/>
                <a:gd name="T40" fmla="*/ 10 w 479"/>
                <a:gd name="T41" fmla="*/ 25 h 383"/>
                <a:gd name="T42" fmla="*/ 26 w 479"/>
                <a:gd name="T43" fmla="*/ 10 h 383"/>
                <a:gd name="T44" fmla="*/ 41 w 479"/>
                <a:gd name="T45" fmla="*/ 25 h 383"/>
                <a:gd name="T46" fmla="*/ 26 w 479"/>
                <a:gd name="T47" fmla="*/ 4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383">
                  <a:moveTo>
                    <a:pt x="51" y="25"/>
                  </a:moveTo>
                  <a:cubicBezTo>
                    <a:pt x="51" y="11"/>
                    <a:pt x="39" y="0"/>
                    <a:pt x="26" y="0"/>
                  </a:cubicBezTo>
                  <a:cubicBezTo>
                    <a:pt x="12" y="0"/>
                    <a:pt x="0" y="11"/>
                    <a:pt x="0" y="25"/>
                  </a:cubicBezTo>
                  <a:cubicBezTo>
                    <a:pt x="0" y="37"/>
                    <a:pt x="9" y="47"/>
                    <a:pt x="21" y="50"/>
                  </a:cubicBezTo>
                  <a:cubicBezTo>
                    <a:pt x="21" y="248"/>
                    <a:pt x="21" y="248"/>
                    <a:pt x="21" y="248"/>
                  </a:cubicBezTo>
                  <a:cubicBezTo>
                    <a:pt x="21" y="248"/>
                    <a:pt x="21" y="249"/>
                    <a:pt x="21" y="250"/>
                  </a:cubicBezTo>
                  <a:cubicBezTo>
                    <a:pt x="21" y="250"/>
                    <a:pt x="22" y="251"/>
                    <a:pt x="22" y="251"/>
                  </a:cubicBezTo>
                  <a:cubicBezTo>
                    <a:pt x="132" y="362"/>
                    <a:pt x="132" y="362"/>
                    <a:pt x="132" y="362"/>
                  </a:cubicBezTo>
                  <a:cubicBezTo>
                    <a:pt x="133" y="362"/>
                    <a:pt x="133" y="362"/>
                    <a:pt x="134" y="363"/>
                  </a:cubicBezTo>
                  <a:cubicBezTo>
                    <a:pt x="134" y="363"/>
                    <a:pt x="135" y="363"/>
                    <a:pt x="136" y="363"/>
                  </a:cubicBezTo>
                  <a:cubicBezTo>
                    <a:pt x="429" y="363"/>
                    <a:pt x="429" y="363"/>
                    <a:pt x="429" y="363"/>
                  </a:cubicBezTo>
                  <a:cubicBezTo>
                    <a:pt x="431" y="375"/>
                    <a:pt x="441" y="383"/>
                    <a:pt x="454" y="383"/>
                  </a:cubicBezTo>
                  <a:cubicBezTo>
                    <a:pt x="467" y="383"/>
                    <a:pt x="479" y="372"/>
                    <a:pt x="479" y="358"/>
                  </a:cubicBezTo>
                  <a:cubicBezTo>
                    <a:pt x="479" y="344"/>
                    <a:pt x="467" y="333"/>
                    <a:pt x="454" y="333"/>
                  </a:cubicBezTo>
                  <a:cubicBezTo>
                    <a:pt x="441" y="333"/>
                    <a:pt x="431" y="341"/>
                    <a:pt x="429" y="353"/>
                  </a:cubicBezTo>
                  <a:cubicBezTo>
                    <a:pt x="138" y="353"/>
                    <a:pt x="138" y="353"/>
                    <a:pt x="138" y="353"/>
                  </a:cubicBezTo>
                  <a:cubicBezTo>
                    <a:pt x="31" y="246"/>
                    <a:pt x="31" y="246"/>
                    <a:pt x="31" y="246"/>
                  </a:cubicBezTo>
                  <a:cubicBezTo>
                    <a:pt x="31" y="50"/>
                    <a:pt x="31" y="50"/>
                    <a:pt x="31" y="50"/>
                  </a:cubicBezTo>
                  <a:cubicBezTo>
                    <a:pt x="42" y="47"/>
                    <a:pt x="51" y="37"/>
                    <a:pt x="51" y="25"/>
                  </a:cubicBezTo>
                  <a:close/>
                  <a:moveTo>
                    <a:pt x="26" y="40"/>
                  </a:moveTo>
                  <a:cubicBezTo>
                    <a:pt x="17" y="40"/>
                    <a:pt x="10" y="34"/>
                    <a:pt x="10" y="25"/>
                  </a:cubicBezTo>
                  <a:cubicBezTo>
                    <a:pt x="10" y="17"/>
                    <a:pt x="17" y="10"/>
                    <a:pt x="26" y="10"/>
                  </a:cubicBezTo>
                  <a:cubicBezTo>
                    <a:pt x="34" y="10"/>
                    <a:pt x="41" y="17"/>
                    <a:pt x="41" y="25"/>
                  </a:cubicBezTo>
                  <a:cubicBezTo>
                    <a:pt x="41"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4" name="Freeform 116">
              <a:extLst>
                <a:ext uri="{FF2B5EF4-FFF2-40B4-BE49-F238E27FC236}">
                  <a16:creationId xmlns:a16="http://schemas.microsoft.com/office/drawing/2014/main" id="{70F11091-F689-41F4-90CC-50443F19680E}"/>
                </a:ext>
              </a:extLst>
            </p:cNvPr>
            <p:cNvSpPr>
              <a:spLocks noEditPoints="1"/>
            </p:cNvSpPr>
            <p:nvPr/>
          </p:nvSpPr>
          <p:spPr bwMode="auto">
            <a:xfrm>
              <a:off x="2092" y="1381"/>
              <a:ext cx="582" cy="319"/>
            </a:xfrm>
            <a:custGeom>
              <a:avLst/>
              <a:gdLst>
                <a:gd name="T0" fmla="*/ 591 w 616"/>
                <a:gd name="T1" fmla="*/ 45 h 338"/>
                <a:gd name="T2" fmla="*/ 591 w 616"/>
                <a:gd name="T3" fmla="*/ 78 h 338"/>
                <a:gd name="T4" fmla="*/ 99 w 616"/>
                <a:gd name="T5" fmla="*/ 78 h 338"/>
                <a:gd name="T6" fmla="*/ 98 w 616"/>
                <a:gd name="T7" fmla="*/ 78 h 338"/>
                <a:gd name="T8" fmla="*/ 97 w 616"/>
                <a:gd name="T9" fmla="*/ 78 h 338"/>
                <a:gd name="T10" fmla="*/ 21 w 616"/>
                <a:gd name="T11" fmla="*/ 155 h 338"/>
                <a:gd name="T12" fmla="*/ 20 w 616"/>
                <a:gd name="T13" fmla="*/ 156 h 338"/>
                <a:gd name="T14" fmla="*/ 20 w 616"/>
                <a:gd name="T15" fmla="*/ 157 h 338"/>
                <a:gd name="T16" fmla="*/ 20 w 616"/>
                <a:gd name="T17" fmla="*/ 293 h 338"/>
                <a:gd name="T18" fmla="*/ 0 w 616"/>
                <a:gd name="T19" fmla="*/ 315 h 338"/>
                <a:gd name="T20" fmla="*/ 23 w 616"/>
                <a:gd name="T21" fmla="*/ 338 h 338"/>
                <a:gd name="T22" fmla="*/ 45 w 616"/>
                <a:gd name="T23" fmla="*/ 315 h 338"/>
                <a:gd name="T24" fmla="*/ 25 w 616"/>
                <a:gd name="T25" fmla="*/ 293 h 338"/>
                <a:gd name="T26" fmla="*/ 25 w 616"/>
                <a:gd name="T27" fmla="*/ 158 h 338"/>
                <a:gd name="T28" fmla="*/ 100 w 616"/>
                <a:gd name="T29" fmla="*/ 83 h 338"/>
                <a:gd name="T30" fmla="*/ 594 w 616"/>
                <a:gd name="T31" fmla="*/ 83 h 338"/>
                <a:gd name="T32" fmla="*/ 596 w 616"/>
                <a:gd name="T33" fmla="*/ 80 h 338"/>
                <a:gd name="T34" fmla="*/ 596 w 616"/>
                <a:gd name="T35" fmla="*/ 45 h 338"/>
                <a:gd name="T36" fmla="*/ 616 w 616"/>
                <a:gd name="T37" fmla="*/ 22 h 338"/>
                <a:gd name="T38" fmla="*/ 594 w 616"/>
                <a:gd name="T39" fmla="*/ 0 h 338"/>
                <a:gd name="T40" fmla="*/ 571 w 616"/>
                <a:gd name="T41" fmla="*/ 22 h 338"/>
                <a:gd name="T42" fmla="*/ 591 w 616"/>
                <a:gd name="T43" fmla="*/ 45 h 338"/>
                <a:gd name="T44" fmla="*/ 40 w 616"/>
                <a:gd name="T45" fmla="*/ 315 h 338"/>
                <a:gd name="T46" fmla="*/ 23 w 616"/>
                <a:gd name="T47" fmla="*/ 333 h 338"/>
                <a:gd name="T48" fmla="*/ 5 w 616"/>
                <a:gd name="T49" fmla="*/ 315 h 338"/>
                <a:gd name="T50" fmla="*/ 23 w 616"/>
                <a:gd name="T51" fmla="*/ 298 h 338"/>
                <a:gd name="T52" fmla="*/ 40 w 616"/>
                <a:gd name="T53" fmla="*/ 315 h 338"/>
                <a:gd name="T54" fmla="*/ 594 w 616"/>
                <a:gd name="T55" fmla="*/ 5 h 338"/>
                <a:gd name="T56" fmla="*/ 611 w 616"/>
                <a:gd name="T57" fmla="*/ 22 h 338"/>
                <a:gd name="T58" fmla="*/ 594 w 616"/>
                <a:gd name="T59" fmla="*/ 40 h 338"/>
                <a:gd name="T60" fmla="*/ 576 w 616"/>
                <a:gd name="T61" fmla="*/ 22 h 338"/>
                <a:gd name="T62" fmla="*/ 594 w 616"/>
                <a:gd name="T63"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338">
                  <a:moveTo>
                    <a:pt x="591" y="45"/>
                  </a:moveTo>
                  <a:cubicBezTo>
                    <a:pt x="591" y="78"/>
                    <a:pt x="591" y="78"/>
                    <a:pt x="591" y="78"/>
                  </a:cubicBezTo>
                  <a:cubicBezTo>
                    <a:pt x="99" y="78"/>
                    <a:pt x="99" y="78"/>
                    <a:pt x="99" y="78"/>
                  </a:cubicBezTo>
                  <a:cubicBezTo>
                    <a:pt x="99" y="78"/>
                    <a:pt x="98" y="78"/>
                    <a:pt x="98" y="78"/>
                  </a:cubicBezTo>
                  <a:cubicBezTo>
                    <a:pt x="98" y="78"/>
                    <a:pt x="97" y="78"/>
                    <a:pt x="97" y="78"/>
                  </a:cubicBezTo>
                  <a:cubicBezTo>
                    <a:pt x="21" y="155"/>
                    <a:pt x="21" y="155"/>
                    <a:pt x="21" y="155"/>
                  </a:cubicBezTo>
                  <a:cubicBezTo>
                    <a:pt x="20" y="155"/>
                    <a:pt x="20" y="155"/>
                    <a:pt x="20" y="156"/>
                  </a:cubicBezTo>
                  <a:cubicBezTo>
                    <a:pt x="20" y="156"/>
                    <a:pt x="20" y="156"/>
                    <a:pt x="20" y="157"/>
                  </a:cubicBezTo>
                  <a:cubicBezTo>
                    <a:pt x="20" y="293"/>
                    <a:pt x="20" y="293"/>
                    <a:pt x="20" y="293"/>
                  </a:cubicBezTo>
                  <a:cubicBezTo>
                    <a:pt x="9" y="294"/>
                    <a:pt x="0" y="304"/>
                    <a:pt x="0" y="315"/>
                  </a:cubicBezTo>
                  <a:cubicBezTo>
                    <a:pt x="0" y="328"/>
                    <a:pt x="10" y="338"/>
                    <a:pt x="23" y="338"/>
                  </a:cubicBezTo>
                  <a:cubicBezTo>
                    <a:pt x="35" y="338"/>
                    <a:pt x="45" y="328"/>
                    <a:pt x="45" y="315"/>
                  </a:cubicBezTo>
                  <a:cubicBezTo>
                    <a:pt x="45" y="304"/>
                    <a:pt x="36" y="294"/>
                    <a:pt x="25" y="293"/>
                  </a:cubicBezTo>
                  <a:cubicBezTo>
                    <a:pt x="25" y="158"/>
                    <a:pt x="25" y="158"/>
                    <a:pt x="25" y="158"/>
                  </a:cubicBezTo>
                  <a:cubicBezTo>
                    <a:pt x="100" y="83"/>
                    <a:pt x="100" y="83"/>
                    <a:pt x="100" y="83"/>
                  </a:cubicBezTo>
                  <a:cubicBezTo>
                    <a:pt x="594" y="83"/>
                    <a:pt x="594" y="83"/>
                    <a:pt x="594" y="83"/>
                  </a:cubicBezTo>
                  <a:cubicBezTo>
                    <a:pt x="595" y="83"/>
                    <a:pt x="596" y="82"/>
                    <a:pt x="596" y="80"/>
                  </a:cubicBezTo>
                  <a:cubicBezTo>
                    <a:pt x="596" y="45"/>
                    <a:pt x="596" y="45"/>
                    <a:pt x="596" y="45"/>
                  </a:cubicBezTo>
                  <a:cubicBezTo>
                    <a:pt x="607" y="44"/>
                    <a:pt x="616" y="34"/>
                    <a:pt x="616" y="22"/>
                  </a:cubicBezTo>
                  <a:cubicBezTo>
                    <a:pt x="616" y="10"/>
                    <a:pt x="606" y="0"/>
                    <a:pt x="594" y="0"/>
                  </a:cubicBezTo>
                  <a:cubicBezTo>
                    <a:pt x="581" y="0"/>
                    <a:pt x="571" y="10"/>
                    <a:pt x="571" y="22"/>
                  </a:cubicBezTo>
                  <a:cubicBezTo>
                    <a:pt x="571" y="34"/>
                    <a:pt x="580" y="44"/>
                    <a:pt x="591" y="45"/>
                  </a:cubicBezTo>
                  <a:close/>
                  <a:moveTo>
                    <a:pt x="40" y="315"/>
                  </a:moveTo>
                  <a:cubicBezTo>
                    <a:pt x="40" y="325"/>
                    <a:pt x="32" y="333"/>
                    <a:pt x="23" y="333"/>
                  </a:cubicBezTo>
                  <a:cubicBezTo>
                    <a:pt x="13" y="333"/>
                    <a:pt x="5" y="325"/>
                    <a:pt x="5" y="315"/>
                  </a:cubicBezTo>
                  <a:cubicBezTo>
                    <a:pt x="5" y="306"/>
                    <a:pt x="13" y="298"/>
                    <a:pt x="23" y="298"/>
                  </a:cubicBezTo>
                  <a:cubicBezTo>
                    <a:pt x="32" y="298"/>
                    <a:pt x="40" y="306"/>
                    <a:pt x="40" y="315"/>
                  </a:cubicBezTo>
                  <a:close/>
                  <a:moveTo>
                    <a:pt x="594" y="5"/>
                  </a:moveTo>
                  <a:cubicBezTo>
                    <a:pt x="603" y="5"/>
                    <a:pt x="611" y="13"/>
                    <a:pt x="611" y="22"/>
                  </a:cubicBezTo>
                  <a:cubicBezTo>
                    <a:pt x="611" y="32"/>
                    <a:pt x="603" y="40"/>
                    <a:pt x="594" y="40"/>
                  </a:cubicBezTo>
                  <a:cubicBezTo>
                    <a:pt x="584" y="40"/>
                    <a:pt x="576" y="32"/>
                    <a:pt x="576" y="22"/>
                  </a:cubicBezTo>
                  <a:cubicBezTo>
                    <a:pt x="576" y="13"/>
                    <a:pt x="584" y="5"/>
                    <a:pt x="5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5" name="Freeform 117">
              <a:extLst>
                <a:ext uri="{FF2B5EF4-FFF2-40B4-BE49-F238E27FC236}">
                  <a16:creationId xmlns:a16="http://schemas.microsoft.com/office/drawing/2014/main" id="{5BED1FCC-D1EB-4740-859E-E7FA98AD059E}"/>
                </a:ext>
              </a:extLst>
            </p:cNvPr>
            <p:cNvSpPr>
              <a:spLocks noEditPoints="1"/>
            </p:cNvSpPr>
            <p:nvPr/>
          </p:nvSpPr>
          <p:spPr bwMode="auto">
            <a:xfrm>
              <a:off x="2042" y="2986"/>
              <a:ext cx="250" cy="650"/>
            </a:xfrm>
            <a:custGeom>
              <a:avLst/>
              <a:gdLst>
                <a:gd name="T0" fmla="*/ 243 w 264"/>
                <a:gd name="T1" fmla="*/ 639 h 689"/>
                <a:gd name="T2" fmla="*/ 243 w 264"/>
                <a:gd name="T3" fmla="*/ 365 h 689"/>
                <a:gd name="T4" fmla="*/ 243 w 264"/>
                <a:gd name="T5" fmla="*/ 363 h 689"/>
                <a:gd name="T6" fmla="*/ 242 w 264"/>
                <a:gd name="T7" fmla="*/ 361 h 689"/>
                <a:gd name="T8" fmla="*/ 30 w 264"/>
                <a:gd name="T9" fmla="*/ 149 h 689"/>
                <a:gd name="T10" fmla="*/ 30 w 264"/>
                <a:gd name="T11" fmla="*/ 50 h 689"/>
                <a:gd name="T12" fmla="*/ 50 w 264"/>
                <a:gd name="T13" fmla="*/ 25 h 689"/>
                <a:gd name="T14" fmla="*/ 25 w 264"/>
                <a:gd name="T15" fmla="*/ 0 h 689"/>
                <a:gd name="T16" fmla="*/ 0 w 264"/>
                <a:gd name="T17" fmla="*/ 25 h 689"/>
                <a:gd name="T18" fmla="*/ 20 w 264"/>
                <a:gd name="T19" fmla="*/ 50 h 689"/>
                <a:gd name="T20" fmla="*/ 20 w 264"/>
                <a:gd name="T21" fmla="*/ 152 h 689"/>
                <a:gd name="T22" fmla="*/ 20 w 264"/>
                <a:gd name="T23" fmla="*/ 153 h 689"/>
                <a:gd name="T24" fmla="*/ 22 w 264"/>
                <a:gd name="T25" fmla="*/ 155 h 689"/>
                <a:gd name="T26" fmla="*/ 233 w 264"/>
                <a:gd name="T27" fmla="*/ 367 h 689"/>
                <a:gd name="T28" fmla="*/ 233 w 264"/>
                <a:gd name="T29" fmla="*/ 639 h 689"/>
                <a:gd name="T30" fmla="*/ 213 w 264"/>
                <a:gd name="T31" fmla="*/ 664 h 689"/>
                <a:gd name="T32" fmla="*/ 238 w 264"/>
                <a:gd name="T33" fmla="*/ 689 h 689"/>
                <a:gd name="T34" fmla="*/ 264 w 264"/>
                <a:gd name="T35" fmla="*/ 664 h 689"/>
                <a:gd name="T36" fmla="*/ 243 w 264"/>
                <a:gd name="T37" fmla="*/ 639 h 689"/>
                <a:gd name="T38" fmla="*/ 10 w 264"/>
                <a:gd name="T39" fmla="*/ 25 h 689"/>
                <a:gd name="T40" fmla="*/ 25 w 264"/>
                <a:gd name="T41" fmla="*/ 10 h 689"/>
                <a:gd name="T42" fmla="*/ 40 w 264"/>
                <a:gd name="T43" fmla="*/ 25 h 689"/>
                <a:gd name="T44" fmla="*/ 25 w 264"/>
                <a:gd name="T45" fmla="*/ 41 h 689"/>
                <a:gd name="T46" fmla="*/ 10 w 264"/>
                <a:gd name="T47" fmla="*/ 25 h 689"/>
                <a:gd name="T48" fmla="*/ 238 w 264"/>
                <a:gd name="T49" fmla="*/ 679 h 689"/>
                <a:gd name="T50" fmla="*/ 223 w 264"/>
                <a:gd name="T51" fmla="*/ 664 h 689"/>
                <a:gd name="T52" fmla="*/ 238 w 264"/>
                <a:gd name="T53" fmla="*/ 649 h 689"/>
                <a:gd name="T54" fmla="*/ 254 w 264"/>
                <a:gd name="T55" fmla="*/ 664 h 689"/>
                <a:gd name="T56" fmla="*/ 238 w 264"/>
                <a:gd name="T57" fmla="*/ 67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689">
                  <a:moveTo>
                    <a:pt x="243" y="639"/>
                  </a:moveTo>
                  <a:cubicBezTo>
                    <a:pt x="243" y="365"/>
                    <a:pt x="243" y="365"/>
                    <a:pt x="243" y="365"/>
                  </a:cubicBezTo>
                  <a:cubicBezTo>
                    <a:pt x="243" y="364"/>
                    <a:pt x="243" y="364"/>
                    <a:pt x="243" y="363"/>
                  </a:cubicBezTo>
                  <a:cubicBezTo>
                    <a:pt x="243" y="362"/>
                    <a:pt x="242" y="362"/>
                    <a:pt x="242" y="361"/>
                  </a:cubicBezTo>
                  <a:cubicBezTo>
                    <a:pt x="30" y="149"/>
                    <a:pt x="30" y="149"/>
                    <a:pt x="30" y="149"/>
                  </a:cubicBezTo>
                  <a:cubicBezTo>
                    <a:pt x="30" y="50"/>
                    <a:pt x="30" y="50"/>
                    <a:pt x="30" y="50"/>
                  </a:cubicBezTo>
                  <a:cubicBezTo>
                    <a:pt x="42" y="48"/>
                    <a:pt x="50" y="38"/>
                    <a:pt x="50" y="25"/>
                  </a:cubicBezTo>
                  <a:cubicBezTo>
                    <a:pt x="50" y="12"/>
                    <a:pt x="39" y="0"/>
                    <a:pt x="25" y="0"/>
                  </a:cubicBezTo>
                  <a:cubicBezTo>
                    <a:pt x="11" y="0"/>
                    <a:pt x="0" y="12"/>
                    <a:pt x="0" y="25"/>
                  </a:cubicBezTo>
                  <a:cubicBezTo>
                    <a:pt x="0" y="38"/>
                    <a:pt x="9" y="48"/>
                    <a:pt x="20" y="50"/>
                  </a:cubicBezTo>
                  <a:cubicBezTo>
                    <a:pt x="20" y="152"/>
                    <a:pt x="20" y="152"/>
                    <a:pt x="20" y="152"/>
                  </a:cubicBezTo>
                  <a:cubicBezTo>
                    <a:pt x="20" y="152"/>
                    <a:pt x="20" y="153"/>
                    <a:pt x="20" y="153"/>
                  </a:cubicBezTo>
                  <a:cubicBezTo>
                    <a:pt x="21" y="154"/>
                    <a:pt x="21" y="155"/>
                    <a:pt x="22" y="155"/>
                  </a:cubicBezTo>
                  <a:cubicBezTo>
                    <a:pt x="233" y="367"/>
                    <a:pt x="233" y="367"/>
                    <a:pt x="233" y="367"/>
                  </a:cubicBezTo>
                  <a:cubicBezTo>
                    <a:pt x="233" y="639"/>
                    <a:pt x="233" y="639"/>
                    <a:pt x="233" y="639"/>
                  </a:cubicBezTo>
                  <a:cubicBezTo>
                    <a:pt x="222" y="642"/>
                    <a:pt x="213" y="652"/>
                    <a:pt x="213" y="664"/>
                  </a:cubicBezTo>
                  <a:cubicBezTo>
                    <a:pt x="213" y="678"/>
                    <a:pt x="225" y="689"/>
                    <a:pt x="238" y="689"/>
                  </a:cubicBezTo>
                  <a:cubicBezTo>
                    <a:pt x="252" y="689"/>
                    <a:pt x="264" y="678"/>
                    <a:pt x="264" y="664"/>
                  </a:cubicBezTo>
                  <a:cubicBezTo>
                    <a:pt x="264" y="652"/>
                    <a:pt x="255" y="642"/>
                    <a:pt x="243" y="639"/>
                  </a:cubicBezTo>
                  <a:close/>
                  <a:moveTo>
                    <a:pt x="10" y="25"/>
                  </a:moveTo>
                  <a:cubicBezTo>
                    <a:pt x="10" y="17"/>
                    <a:pt x="17" y="10"/>
                    <a:pt x="25" y="10"/>
                  </a:cubicBezTo>
                  <a:cubicBezTo>
                    <a:pt x="33" y="10"/>
                    <a:pt x="40" y="17"/>
                    <a:pt x="40" y="25"/>
                  </a:cubicBezTo>
                  <a:cubicBezTo>
                    <a:pt x="40" y="34"/>
                    <a:pt x="33" y="41"/>
                    <a:pt x="25" y="41"/>
                  </a:cubicBezTo>
                  <a:cubicBezTo>
                    <a:pt x="17" y="41"/>
                    <a:pt x="10" y="34"/>
                    <a:pt x="10" y="25"/>
                  </a:cubicBezTo>
                  <a:close/>
                  <a:moveTo>
                    <a:pt x="238" y="679"/>
                  </a:moveTo>
                  <a:cubicBezTo>
                    <a:pt x="230" y="679"/>
                    <a:pt x="223" y="672"/>
                    <a:pt x="223" y="664"/>
                  </a:cubicBezTo>
                  <a:cubicBezTo>
                    <a:pt x="223" y="655"/>
                    <a:pt x="230" y="649"/>
                    <a:pt x="238" y="649"/>
                  </a:cubicBezTo>
                  <a:cubicBezTo>
                    <a:pt x="247" y="649"/>
                    <a:pt x="254" y="655"/>
                    <a:pt x="254" y="664"/>
                  </a:cubicBezTo>
                  <a:cubicBezTo>
                    <a:pt x="254" y="672"/>
                    <a:pt x="247" y="679"/>
                    <a:pt x="23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6" name="Freeform 118">
              <a:extLst>
                <a:ext uri="{FF2B5EF4-FFF2-40B4-BE49-F238E27FC236}">
                  <a16:creationId xmlns:a16="http://schemas.microsoft.com/office/drawing/2014/main" id="{6080EB94-8D43-4B83-861B-8DC92865569A}"/>
                </a:ext>
              </a:extLst>
            </p:cNvPr>
            <p:cNvSpPr>
              <a:spLocks noEditPoints="1"/>
            </p:cNvSpPr>
            <p:nvPr/>
          </p:nvSpPr>
          <p:spPr bwMode="auto">
            <a:xfrm>
              <a:off x="2001" y="1758"/>
              <a:ext cx="387" cy="1104"/>
            </a:xfrm>
            <a:custGeom>
              <a:avLst/>
              <a:gdLst>
                <a:gd name="T0" fmla="*/ 410 w 410"/>
                <a:gd name="T1" fmla="*/ 1028 h 1169"/>
                <a:gd name="T2" fmla="*/ 410 w 410"/>
                <a:gd name="T3" fmla="*/ 1027 h 1169"/>
                <a:gd name="T4" fmla="*/ 410 w 410"/>
                <a:gd name="T5" fmla="*/ 727 h 1169"/>
                <a:gd name="T6" fmla="*/ 410 w 410"/>
                <a:gd name="T7" fmla="*/ 726 h 1169"/>
                <a:gd name="T8" fmla="*/ 409 w 410"/>
                <a:gd name="T9" fmla="*/ 724 h 1169"/>
                <a:gd name="T10" fmla="*/ 30 w 410"/>
                <a:gd name="T11" fmla="*/ 345 h 1169"/>
                <a:gd name="T12" fmla="*/ 30 w 410"/>
                <a:gd name="T13" fmla="*/ 50 h 1169"/>
                <a:gd name="T14" fmla="*/ 50 w 410"/>
                <a:gd name="T15" fmla="*/ 25 h 1169"/>
                <a:gd name="T16" fmla="*/ 25 w 410"/>
                <a:gd name="T17" fmla="*/ 0 h 1169"/>
                <a:gd name="T18" fmla="*/ 0 w 410"/>
                <a:gd name="T19" fmla="*/ 25 h 1169"/>
                <a:gd name="T20" fmla="*/ 20 w 410"/>
                <a:gd name="T21" fmla="*/ 50 h 1169"/>
                <a:gd name="T22" fmla="*/ 20 w 410"/>
                <a:gd name="T23" fmla="*/ 347 h 1169"/>
                <a:gd name="T24" fmla="*/ 20 w 410"/>
                <a:gd name="T25" fmla="*/ 349 h 1169"/>
                <a:gd name="T26" fmla="*/ 21 w 410"/>
                <a:gd name="T27" fmla="*/ 351 h 1169"/>
                <a:gd name="T28" fmla="*/ 400 w 410"/>
                <a:gd name="T29" fmla="*/ 730 h 1169"/>
                <a:gd name="T30" fmla="*/ 400 w 410"/>
                <a:gd name="T31" fmla="*/ 1024 h 1169"/>
                <a:gd name="T32" fmla="*/ 302 w 410"/>
                <a:gd name="T33" fmla="*/ 1123 h 1169"/>
                <a:gd name="T34" fmla="*/ 288 w 410"/>
                <a:gd name="T35" fmla="*/ 1119 h 1169"/>
                <a:gd name="T36" fmla="*/ 263 w 410"/>
                <a:gd name="T37" fmla="*/ 1144 h 1169"/>
                <a:gd name="T38" fmla="*/ 288 w 410"/>
                <a:gd name="T39" fmla="*/ 1169 h 1169"/>
                <a:gd name="T40" fmla="*/ 313 w 410"/>
                <a:gd name="T41" fmla="*/ 1144 h 1169"/>
                <a:gd name="T42" fmla="*/ 309 w 410"/>
                <a:gd name="T43" fmla="*/ 1130 h 1169"/>
                <a:gd name="T44" fmla="*/ 409 w 410"/>
                <a:gd name="T45" fmla="*/ 1030 h 1169"/>
                <a:gd name="T46" fmla="*/ 410 w 410"/>
                <a:gd name="T47" fmla="*/ 1028 h 1169"/>
                <a:gd name="T48" fmla="*/ 10 w 410"/>
                <a:gd name="T49" fmla="*/ 25 h 1169"/>
                <a:gd name="T50" fmla="*/ 25 w 410"/>
                <a:gd name="T51" fmla="*/ 10 h 1169"/>
                <a:gd name="T52" fmla="*/ 40 w 410"/>
                <a:gd name="T53" fmla="*/ 25 h 1169"/>
                <a:gd name="T54" fmla="*/ 25 w 410"/>
                <a:gd name="T55" fmla="*/ 40 h 1169"/>
                <a:gd name="T56" fmla="*/ 10 w 410"/>
                <a:gd name="T57" fmla="*/ 25 h 1169"/>
                <a:gd name="T58" fmla="*/ 288 w 410"/>
                <a:gd name="T59" fmla="*/ 1159 h 1169"/>
                <a:gd name="T60" fmla="*/ 273 w 410"/>
                <a:gd name="T61" fmla="*/ 1144 h 1169"/>
                <a:gd name="T62" fmla="*/ 288 w 410"/>
                <a:gd name="T63" fmla="*/ 1129 h 1169"/>
                <a:gd name="T64" fmla="*/ 299 w 410"/>
                <a:gd name="T65" fmla="*/ 1133 h 1169"/>
                <a:gd name="T66" fmla="*/ 303 w 410"/>
                <a:gd name="T67" fmla="*/ 1144 h 1169"/>
                <a:gd name="T68" fmla="*/ 288 w 410"/>
                <a:gd name="T69" fmla="*/ 115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0" h="1169">
                  <a:moveTo>
                    <a:pt x="410" y="1028"/>
                  </a:moveTo>
                  <a:cubicBezTo>
                    <a:pt x="410" y="1028"/>
                    <a:pt x="410" y="1027"/>
                    <a:pt x="410" y="1027"/>
                  </a:cubicBezTo>
                  <a:cubicBezTo>
                    <a:pt x="410" y="727"/>
                    <a:pt x="410" y="727"/>
                    <a:pt x="410" y="727"/>
                  </a:cubicBezTo>
                  <a:cubicBezTo>
                    <a:pt x="410" y="727"/>
                    <a:pt x="410" y="726"/>
                    <a:pt x="410" y="726"/>
                  </a:cubicBezTo>
                  <a:cubicBezTo>
                    <a:pt x="410" y="725"/>
                    <a:pt x="409" y="724"/>
                    <a:pt x="409" y="724"/>
                  </a:cubicBezTo>
                  <a:cubicBezTo>
                    <a:pt x="30" y="345"/>
                    <a:pt x="30" y="345"/>
                    <a:pt x="30" y="345"/>
                  </a:cubicBezTo>
                  <a:cubicBezTo>
                    <a:pt x="30" y="50"/>
                    <a:pt x="30" y="50"/>
                    <a:pt x="30" y="50"/>
                  </a:cubicBezTo>
                  <a:cubicBezTo>
                    <a:pt x="41" y="47"/>
                    <a:pt x="50" y="37"/>
                    <a:pt x="50" y="25"/>
                  </a:cubicBezTo>
                  <a:cubicBezTo>
                    <a:pt x="50" y="11"/>
                    <a:pt x="39" y="0"/>
                    <a:pt x="25" y="0"/>
                  </a:cubicBezTo>
                  <a:cubicBezTo>
                    <a:pt x="11" y="0"/>
                    <a:pt x="0" y="11"/>
                    <a:pt x="0" y="25"/>
                  </a:cubicBezTo>
                  <a:cubicBezTo>
                    <a:pt x="0" y="37"/>
                    <a:pt x="8" y="47"/>
                    <a:pt x="20" y="50"/>
                  </a:cubicBezTo>
                  <a:cubicBezTo>
                    <a:pt x="20" y="347"/>
                    <a:pt x="20" y="347"/>
                    <a:pt x="20" y="347"/>
                  </a:cubicBezTo>
                  <a:cubicBezTo>
                    <a:pt x="20" y="348"/>
                    <a:pt x="20" y="348"/>
                    <a:pt x="20" y="349"/>
                  </a:cubicBezTo>
                  <a:cubicBezTo>
                    <a:pt x="21" y="350"/>
                    <a:pt x="21" y="350"/>
                    <a:pt x="21" y="351"/>
                  </a:cubicBezTo>
                  <a:cubicBezTo>
                    <a:pt x="400" y="730"/>
                    <a:pt x="400" y="730"/>
                    <a:pt x="400" y="730"/>
                  </a:cubicBezTo>
                  <a:cubicBezTo>
                    <a:pt x="400" y="1024"/>
                    <a:pt x="400" y="1024"/>
                    <a:pt x="400" y="1024"/>
                  </a:cubicBezTo>
                  <a:cubicBezTo>
                    <a:pt x="302" y="1123"/>
                    <a:pt x="302" y="1123"/>
                    <a:pt x="302" y="1123"/>
                  </a:cubicBezTo>
                  <a:cubicBezTo>
                    <a:pt x="298" y="1120"/>
                    <a:pt x="293" y="1119"/>
                    <a:pt x="288" y="1119"/>
                  </a:cubicBezTo>
                  <a:cubicBezTo>
                    <a:pt x="274" y="1119"/>
                    <a:pt x="263" y="1130"/>
                    <a:pt x="263" y="1144"/>
                  </a:cubicBezTo>
                  <a:cubicBezTo>
                    <a:pt x="263" y="1158"/>
                    <a:pt x="274" y="1169"/>
                    <a:pt x="288" y="1169"/>
                  </a:cubicBezTo>
                  <a:cubicBezTo>
                    <a:pt x="302" y="1169"/>
                    <a:pt x="313" y="1158"/>
                    <a:pt x="313" y="1144"/>
                  </a:cubicBezTo>
                  <a:cubicBezTo>
                    <a:pt x="313" y="1139"/>
                    <a:pt x="312" y="1134"/>
                    <a:pt x="309" y="1130"/>
                  </a:cubicBezTo>
                  <a:cubicBezTo>
                    <a:pt x="409" y="1030"/>
                    <a:pt x="409" y="1030"/>
                    <a:pt x="409" y="1030"/>
                  </a:cubicBezTo>
                  <a:cubicBezTo>
                    <a:pt x="409" y="1030"/>
                    <a:pt x="410" y="1029"/>
                    <a:pt x="410" y="1028"/>
                  </a:cubicBezTo>
                  <a:close/>
                  <a:moveTo>
                    <a:pt x="10" y="25"/>
                  </a:moveTo>
                  <a:cubicBezTo>
                    <a:pt x="10" y="17"/>
                    <a:pt x="16" y="10"/>
                    <a:pt x="25" y="10"/>
                  </a:cubicBezTo>
                  <a:cubicBezTo>
                    <a:pt x="33" y="10"/>
                    <a:pt x="40" y="17"/>
                    <a:pt x="40" y="25"/>
                  </a:cubicBezTo>
                  <a:cubicBezTo>
                    <a:pt x="40" y="34"/>
                    <a:pt x="33" y="40"/>
                    <a:pt x="25" y="40"/>
                  </a:cubicBezTo>
                  <a:cubicBezTo>
                    <a:pt x="16" y="40"/>
                    <a:pt x="10" y="34"/>
                    <a:pt x="10" y="25"/>
                  </a:cubicBezTo>
                  <a:close/>
                  <a:moveTo>
                    <a:pt x="288" y="1159"/>
                  </a:moveTo>
                  <a:cubicBezTo>
                    <a:pt x="279" y="1159"/>
                    <a:pt x="273" y="1152"/>
                    <a:pt x="273" y="1144"/>
                  </a:cubicBezTo>
                  <a:cubicBezTo>
                    <a:pt x="273" y="1136"/>
                    <a:pt x="279" y="1129"/>
                    <a:pt x="288" y="1129"/>
                  </a:cubicBezTo>
                  <a:cubicBezTo>
                    <a:pt x="292" y="1129"/>
                    <a:pt x="296" y="1130"/>
                    <a:pt x="299" y="1133"/>
                  </a:cubicBezTo>
                  <a:cubicBezTo>
                    <a:pt x="301" y="1136"/>
                    <a:pt x="303" y="1140"/>
                    <a:pt x="303" y="1144"/>
                  </a:cubicBezTo>
                  <a:cubicBezTo>
                    <a:pt x="303" y="1152"/>
                    <a:pt x="296" y="1159"/>
                    <a:pt x="288" y="1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7" name="Freeform 119">
              <a:extLst>
                <a:ext uri="{FF2B5EF4-FFF2-40B4-BE49-F238E27FC236}">
                  <a16:creationId xmlns:a16="http://schemas.microsoft.com/office/drawing/2014/main" id="{4772F159-53A0-499B-839D-E9BDCABB80E5}"/>
                </a:ext>
              </a:extLst>
            </p:cNvPr>
            <p:cNvSpPr>
              <a:spLocks noEditPoints="1"/>
            </p:cNvSpPr>
            <p:nvPr/>
          </p:nvSpPr>
          <p:spPr bwMode="auto">
            <a:xfrm>
              <a:off x="2001" y="1317"/>
              <a:ext cx="597" cy="386"/>
            </a:xfrm>
            <a:custGeom>
              <a:avLst/>
              <a:gdLst>
                <a:gd name="T0" fmla="*/ 0 w 633"/>
                <a:gd name="T1" fmla="*/ 382 h 408"/>
                <a:gd name="T2" fmla="*/ 25 w 633"/>
                <a:gd name="T3" fmla="*/ 408 h 408"/>
                <a:gd name="T4" fmla="*/ 50 w 633"/>
                <a:gd name="T5" fmla="*/ 382 h 408"/>
                <a:gd name="T6" fmla="*/ 30 w 633"/>
                <a:gd name="T7" fmla="*/ 358 h 408"/>
                <a:gd name="T8" fmla="*/ 30 w 633"/>
                <a:gd name="T9" fmla="*/ 149 h 408"/>
                <a:gd name="T10" fmla="*/ 149 w 633"/>
                <a:gd name="T11" fmla="*/ 30 h 408"/>
                <a:gd name="T12" fmla="*/ 583 w 633"/>
                <a:gd name="T13" fmla="*/ 30 h 408"/>
                <a:gd name="T14" fmla="*/ 608 w 633"/>
                <a:gd name="T15" fmla="*/ 50 h 408"/>
                <a:gd name="T16" fmla="*/ 633 w 633"/>
                <a:gd name="T17" fmla="*/ 25 h 408"/>
                <a:gd name="T18" fmla="*/ 608 w 633"/>
                <a:gd name="T19" fmla="*/ 0 h 408"/>
                <a:gd name="T20" fmla="*/ 583 w 633"/>
                <a:gd name="T21" fmla="*/ 20 h 408"/>
                <a:gd name="T22" fmla="*/ 147 w 633"/>
                <a:gd name="T23" fmla="*/ 20 h 408"/>
                <a:gd name="T24" fmla="*/ 146 w 633"/>
                <a:gd name="T25" fmla="*/ 20 h 408"/>
                <a:gd name="T26" fmla="*/ 145 w 633"/>
                <a:gd name="T27" fmla="*/ 20 h 408"/>
                <a:gd name="T28" fmla="*/ 143 w 633"/>
                <a:gd name="T29" fmla="*/ 22 h 408"/>
                <a:gd name="T30" fmla="*/ 21 w 633"/>
                <a:gd name="T31" fmla="*/ 143 h 408"/>
                <a:gd name="T32" fmla="*/ 20 w 633"/>
                <a:gd name="T33" fmla="*/ 145 h 408"/>
                <a:gd name="T34" fmla="*/ 20 w 633"/>
                <a:gd name="T35" fmla="*/ 147 h 408"/>
                <a:gd name="T36" fmla="*/ 20 w 633"/>
                <a:gd name="T37" fmla="*/ 358 h 408"/>
                <a:gd name="T38" fmla="*/ 0 w 633"/>
                <a:gd name="T39" fmla="*/ 382 h 408"/>
                <a:gd name="T40" fmla="*/ 608 w 633"/>
                <a:gd name="T41" fmla="*/ 10 h 408"/>
                <a:gd name="T42" fmla="*/ 623 w 633"/>
                <a:gd name="T43" fmla="*/ 25 h 408"/>
                <a:gd name="T44" fmla="*/ 608 w 633"/>
                <a:gd name="T45" fmla="*/ 40 h 408"/>
                <a:gd name="T46" fmla="*/ 593 w 633"/>
                <a:gd name="T47" fmla="*/ 25 h 408"/>
                <a:gd name="T48" fmla="*/ 608 w 633"/>
                <a:gd name="T49" fmla="*/ 10 h 408"/>
                <a:gd name="T50" fmla="*/ 25 w 633"/>
                <a:gd name="T51" fmla="*/ 367 h 408"/>
                <a:gd name="T52" fmla="*/ 40 w 633"/>
                <a:gd name="T53" fmla="*/ 382 h 408"/>
                <a:gd name="T54" fmla="*/ 25 w 633"/>
                <a:gd name="T55" fmla="*/ 398 h 408"/>
                <a:gd name="T56" fmla="*/ 10 w 633"/>
                <a:gd name="T57" fmla="*/ 382 h 408"/>
                <a:gd name="T58" fmla="*/ 25 w 633"/>
                <a:gd name="T59" fmla="*/ 36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3" h="408">
                  <a:moveTo>
                    <a:pt x="0" y="382"/>
                  </a:moveTo>
                  <a:cubicBezTo>
                    <a:pt x="0" y="396"/>
                    <a:pt x="11" y="408"/>
                    <a:pt x="25" y="408"/>
                  </a:cubicBezTo>
                  <a:cubicBezTo>
                    <a:pt x="39" y="408"/>
                    <a:pt x="50" y="396"/>
                    <a:pt x="50" y="382"/>
                  </a:cubicBezTo>
                  <a:cubicBezTo>
                    <a:pt x="50" y="370"/>
                    <a:pt x="41" y="360"/>
                    <a:pt x="30" y="358"/>
                  </a:cubicBezTo>
                  <a:cubicBezTo>
                    <a:pt x="30" y="149"/>
                    <a:pt x="30" y="149"/>
                    <a:pt x="30" y="149"/>
                  </a:cubicBezTo>
                  <a:cubicBezTo>
                    <a:pt x="149" y="30"/>
                    <a:pt x="149" y="30"/>
                    <a:pt x="149" y="30"/>
                  </a:cubicBezTo>
                  <a:cubicBezTo>
                    <a:pt x="583" y="30"/>
                    <a:pt x="583" y="30"/>
                    <a:pt x="583" y="30"/>
                  </a:cubicBezTo>
                  <a:cubicBezTo>
                    <a:pt x="585" y="42"/>
                    <a:pt x="596" y="50"/>
                    <a:pt x="608" y="50"/>
                  </a:cubicBezTo>
                  <a:cubicBezTo>
                    <a:pt x="622" y="50"/>
                    <a:pt x="633" y="39"/>
                    <a:pt x="633" y="25"/>
                  </a:cubicBezTo>
                  <a:cubicBezTo>
                    <a:pt x="633" y="11"/>
                    <a:pt x="622" y="0"/>
                    <a:pt x="608" y="0"/>
                  </a:cubicBezTo>
                  <a:cubicBezTo>
                    <a:pt x="596" y="0"/>
                    <a:pt x="585" y="9"/>
                    <a:pt x="583" y="20"/>
                  </a:cubicBezTo>
                  <a:cubicBezTo>
                    <a:pt x="147" y="20"/>
                    <a:pt x="147" y="20"/>
                    <a:pt x="147" y="20"/>
                  </a:cubicBezTo>
                  <a:cubicBezTo>
                    <a:pt x="146" y="20"/>
                    <a:pt x="146" y="20"/>
                    <a:pt x="146" y="20"/>
                  </a:cubicBezTo>
                  <a:cubicBezTo>
                    <a:pt x="146" y="20"/>
                    <a:pt x="145" y="20"/>
                    <a:pt x="145" y="20"/>
                  </a:cubicBezTo>
                  <a:cubicBezTo>
                    <a:pt x="144" y="21"/>
                    <a:pt x="143" y="21"/>
                    <a:pt x="143" y="22"/>
                  </a:cubicBezTo>
                  <a:cubicBezTo>
                    <a:pt x="21" y="143"/>
                    <a:pt x="21" y="143"/>
                    <a:pt x="21" y="143"/>
                  </a:cubicBezTo>
                  <a:cubicBezTo>
                    <a:pt x="21" y="144"/>
                    <a:pt x="21" y="144"/>
                    <a:pt x="20" y="145"/>
                  </a:cubicBezTo>
                  <a:cubicBezTo>
                    <a:pt x="20" y="145"/>
                    <a:pt x="20" y="146"/>
                    <a:pt x="20" y="147"/>
                  </a:cubicBezTo>
                  <a:cubicBezTo>
                    <a:pt x="20" y="358"/>
                    <a:pt x="20" y="358"/>
                    <a:pt x="20" y="358"/>
                  </a:cubicBezTo>
                  <a:cubicBezTo>
                    <a:pt x="8" y="360"/>
                    <a:pt x="0" y="370"/>
                    <a:pt x="0" y="382"/>
                  </a:cubicBezTo>
                  <a:close/>
                  <a:moveTo>
                    <a:pt x="608" y="10"/>
                  </a:moveTo>
                  <a:cubicBezTo>
                    <a:pt x="616" y="10"/>
                    <a:pt x="623" y="17"/>
                    <a:pt x="623" y="25"/>
                  </a:cubicBezTo>
                  <a:cubicBezTo>
                    <a:pt x="623" y="33"/>
                    <a:pt x="616" y="40"/>
                    <a:pt x="608" y="40"/>
                  </a:cubicBezTo>
                  <a:cubicBezTo>
                    <a:pt x="599" y="40"/>
                    <a:pt x="593" y="33"/>
                    <a:pt x="593" y="25"/>
                  </a:cubicBezTo>
                  <a:cubicBezTo>
                    <a:pt x="593" y="17"/>
                    <a:pt x="599" y="10"/>
                    <a:pt x="608" y="10"/>
                  </a:cubicBezTo>
                  <a:close/>
                  <a:moveTo>
                    <a:pt x="25" y="367"/>
                  </a:moveTo>
                  <a:cubicBezTo>
                    <a:pt x="33" y="367"/>
                    <a:pt x="40" y="374"/>
                    <a:pt x="40" y="382"/>
                  </a:cubicBezTo>
                  <a:cubicBezTo>
                    <a:pt x="40" y="391"/>
                    <a:pt x="33" y="398"/>
                    <a:pt x="25" y="398"/>
                  </a:cubicBezTo>
                  <a:cubicBezTo>
                    <a:pt x="16" y="398"/>
                    <a:pt x="10" y="391"/>
                    <a:pt x="10" y="382"/>
                  </a:cubicBezTo>
                  <a:cubicBezTo>
                    <a:pt x="10" y="374"/>
                    <a:pt x="16" y="367"/>
                    <a:pt x="25"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8" name="Freeform 120">
              <a:extLst>
                <a:ext uri="{FF2B5EF4-FFF2-40B4-BE49-F238E27FC236}">
                  <a16:creationId xmlns:a16="http://schemas.microsoft.com/office/drawing/2014/main" id="{9A2EE747-AB5D-4AF0-A509-62D3AAD3A0D0}"/>
                </a:ext>
              </a:extLst>
            </p:cNvPr>
            <p:cNvSpPr>
              <a:spLocks noEditPoints="1"/>
            </p:cNvSpPr>
            <p:nvPr/>
          </p:nvSpPr>
          <p:spPr bwMode="auto">
            <a:xfrm>
              <a:off x="1932" y="2903"/>
              <a:ext cx="405" cy="634"/>
            </a:xfrm>
            <a:custGeom>
              <a:avLst/>
              <a:gdLst>
                <a:gd name="T0" fmla="*/ 383 w 429"/>
                <a:gd name="T1" fmla="*/ 649 h 672"/>
                <a:gd name="T2" fmla="*/ 406 w 429"/>
                <a:gd name="T3" fmla="*/ 672 h 672"/>
                <a:gd name="T4" fmla="*/ 429 w 429"/>
                <a:gd name="T5" fmla="*/ 649 h 672"/>
                <a:gd name="T6" fmla="*/ 409 w 429"/>
                <a:gd name="T7" fmla="*/ 627 h 672"/>
                <a:gd name="T8" fmla="*/ 409 w 429"/>
                <a:gd name="T9" fmla="*/ 360 h 672"/>
                <a:gd name="T10" fmla="*/ 409 w 429"/>
                <a:gd name="T11" fmla="*/ 359 h 672"/>
                <a:gd name="T12" fmla="*/ 408 w 429"/>
                <a:gd name="T13" fmla="*/ 358 h 672"/>
                <a:gd name="T14" fmla="*/ 257 w 429"/>
                <a:gd name="T15" fmla="*/ 207 h 672"/>
                <a:gd name="T16" fmla="*/ 257 w 429"/>
                <a:gd name="T17" fmla="*/ 3 h 672"/>
                <a:gd name="T18" fmla="*/ 254 w 429"/>
                <a:gd name="T19" fmla="*/ 0 h 672"/>
                <a:gd name="T20" fmla="*/ 82 w 429"/>
                <a:gd name="T21" fmla="*/ 0 h 672"/>
                <a:gd name="T22" fmla="*/ 81 w 429"/>
                <a:gd name="T23" fmla="*/ 1 h 672"/>
                <a:gd name="T24" fmla="*/ 80 w 429"/>
                <a:gd name="T25" fmla="*/ 1 h 672"/>
                <a:gd name="T26" fmla="*/ 21 w 429"/>
                <a:gd name="T27" fmla="*/ 60 h 672"/>
                <a:gd name="T28" fmla="*/ 21 w 429"/>
                <a:gd name="T29" fmla="*/ 61 h 672"/>
                <a:gd name="T30" fmla="*/ 20 w 429"/>
                <a:gd name="T31" fmla="*/ 62 h 672"/>
                <a:gd name="T32" fmla="*/ 20 w 429"/>
                <a:gd name="T33" fmla="*/ 192 h 672"/>
                <a:gd name="T34" fmla="*/ 0 w 429"/>
                <a:gd name="T35" fmla="*/ 215 h 672"/>
                <a:gd name="T36" fmla="*/ 23 w 429"/>
                <a:gd name="T37" fmla="*/ 237 h 672"/>
                <a:gd name="T38" fmla="*/ 46 w 429"/>
                <a:gd name="T39" fmla="*/ 215 h 672"/>
                <a:gd name="T40" fmla="*/ 26 w 429"/>
                <a:gd name="T41" fmla="*/ 192 h 672"/>
                <a:gd name="T42" fmla="*/ 26 w 429"/>
                <a:gd name="T43" fmla="*/ 63 h 672"/>
                <a:gd name="T44" fmla="*/ 83 w 429"/>
                <a:gd name="T45" fmla="*/ 6 h 672"/>
                <a:gd name="T46" fmla="*/ 252 w 429"/>
                <a:gd name="T47" fmla="*/ 6 h 672"/>
                <a:gd name="T48" fmla="*/ 252 w 429"/>
                <a:gd name="T49" fmla="*/ 208 h 672"/>
                <a:gd name="T50" fmla="*/ 252 w 429"/>
                <a:gd name="T51" fmla="*/ 209 h 672"/>
                <a:gd name="T52" fmla="*/ 252 w 429"/>
                <a:gd name="T53" fmla="*/ 210 h 672"/>
                <a:gd name="T54" fmla="*/ 404 w 429"/>
                <a:gd name="T55" fmla="*/ 361 h 672"/>
                <a:gd name="T56" fmla="*/ 404 w 429"/>
                <a:gd name="T57" fmla="*/ 627 h 672"/>
                <a:gd name="T58" fmla="*/ 383 w 429"/>
                <a:gd name="T59" fmla="*/ 649 h 672"/>
                <a:gd name="T60" fmla="*/ 406 w 429"/>
                <a:gd name="T61" fmla="*/ 632 h 672"/>
                <a:gd name="T62" fmla="*/ 424 w 429"/>
                <a:gd name="T63" fmla="*/ 649 h 672"/>
                <a:gd name="T64" fmla="*/ 406 w 429"/>
                <a:gd name="T65" fmla="*/ 667 h 672"/>
                <a:gd name="T66" fmla="*/ 389 w 429"/>
                <a:gd name="T67" fmla="*/ 649 h 672"/>
                <a:gd name="T68" fmla="*/ 406 w 429"/>
                <a:gd name="T69" fmla="*/ 63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672">
                  <a:moveTo>
                    <a:pt x="383" y="649"/>
                  </a:moveTo>
                  <a:cubicBezTo>
                    <a:pt x="383" y="662"/>
                    <a:pt x="394" y="672"/>
                    <a:pt x="406" y="672"/>
                  </a:cubicBezTo>
                  <a:cubicBezTo>
                    <a:pt x="419" y="672"/>
                    <a:pt x="429" y="662"/>
                    <a:pt x="429" y="649"/>
                  </a:cubicBezTo>
                  <a:cubicBezTo>
                    <a:pt x="429" y="638"/>
                    <a:pt x="420" y="628"/>
                    <a:pt x="409" y="627"/>
                  </a:cubicBezTo>
                  <a:cubicBezTo>
                    <a:pt x="409" y="360"/>
                    <a:pt x="409" y="360"/>
                    <a:pt x="409" y="360"/>
                  </a:cubicBezTo>
                  <a:cubicBezTo>
                    <a:pt x="409" y="360"/>
                    <a:pt x="409" y="359"/>
                    <a:pt x="409" y="359"/>
                  </a:cubicBezTo>
                  <a:cubicBezTo>
                    <a:pt x="409" y="359"/>
                    <a:pt x="408" y="358"/>
                    <a:pt x="408" y="358"/>
                  </a:cubicBezTo>
                  <a:cubicBezTo>
                    <a:pt x="257" y="207"/>
                    <a:pt x="257" y="207"/>
                    <a:pt x="257" y="207"/>
                  </a:cubicBezTo>
                  <a:cubicBezTo>
                    <a:pt x="257" y="3"/>
                    <a:pt x="257" y="3"/>
                    <a:pt x="257" y="3"/>
                  </a:cubicBezTo>
                  <a:cubicBezTo>
                    <a:pt x="257" y="2"/>
                    <a:pt x="256" y="0"/>
                    <a:pt x="254" y="0"/>
                  </a:cubicBezTo>
                  <a:cubicBezTo>
                    <a:pt x="82" y="0"/>
                    <a:pt x="82" y="0"/>
                    <a:pt x="82" y="0"/>
                  </a:cubicBezTo>
                  <a:cubicBezTo>
                    <a:pt x="81" y="0"/>
                    <a:pt x="81" y="0"/>
                    <a:pt x="81" y="1"/>
                  </a:cubicBezTo>
                  <a:cubicBezTo>
                    <a:pt x="80" y="1"/>
                    <a:pt x="80" y="1"/>
                    <a:pt x="80" y="1"/>
                  </a:cubicBezTo>
                  <a:cubicBezTo>
                    <a:pt x="21" y="60"/>
                    <a:pt x="21" y="60"/>
                    <a:pt x="21" y="60"/>
                  </a:cubicBezTo>
                  <a:cubicBezTo>
                    <a:pt x="21" y="60"/>
                    <a:pt x="21" y="60"/>
                    <a:pt x="21" y="61"/>
                  </a:cubicBezTo>
                  <a:cubicBezTo>
                    <a:pt x="20" y="61"/>
                    <a:pt x="20" y="61"/>
                    <a:pt x="20" y="62"/>
                  </a:cubicBezTo>
                  <a:cubicBezTo>
                    <a:pt x="20" y="192"/>
                    <a:pt x="20" y="192"/>
                    <a:pt x="20" y="192"/>
                  </a:cubicBezTo>
                  <a:cubicBezTo>
                    <a:pt x="9" y="193"/>
                    <a:pt x="0" y="203"/>
                    <a:pt x="0" y="215"/>
                  </a:cubicBezTo>
                  <a:cubicBezTo>
                    <a:pt x="0" y="227"/>
                    <a:pt x="10" y="237"/>
                    <a:pt x="23" y="237"/>
                  </a:cubicBezTo>
                  <a:cubicBezTo>
                    <a:pt x="36" y="237"/>
                    <a:pt x="46" y="227"/>
                    <a:pt x="46" y="215"/>
                  </a:cubicBezTo>
                  <a:cubicBezTo>
                    <a:pt x="46" y="203"/>
                    <a:pt x="37" y="193"/>
                    <a:pt x="26" y="192"/>
                  </a:cubicBezTo>
                  <a:cubicBezTo>
                    <a:pt x="26" y="63"/>
                    <a:pt x="26" y="63"/>
                    <a:pt x="26" y="63"/>
                  </a:cubicBezTo>
                  <a:cubicBezTo>
                    <a:pt x="83" y="6"/>
                    <a:pt x="83" y="6"/>
                    <a:pt x="83" y="6"/>
                  </a:cubicBezTo>
                  <a:cubicBezTo>
                    <a:pt x="252" y="6"/>
                    <a:pt x="252" y="6"/>
                    <a:pt x="252" y="6"/>
                  </a:cubicBezTo>
                  <a:cubicBezTo>
                    <a:pt x="252" y="208"/>
                    <a:pt x="252" y="208"/>
                    <a:pt x="252" y="208"/>
                  </a:cubicBezTo>
                  <a:cubicBezTo>
                    <a:pt x="252" y="208"/>
                    <a:pt x="252" y="208"/>
                    <a:pt x="252" y="209"/>
                  </a:cubicBezTo>
                  <a:cubicBezTo>
                    <a:pt x="252" y="209"/>
                    <a:pt x="252" y="209"/>
                    <a:pt x="252" y="210"/>
                  </a:cubicBezTo>
                  <a:cubicBezTo>
                    <a:pt x="404" y="361"/>
                    <a:pt x="404" y="361"/>
                    <a:pt x="404" y="361"/>
                  </a:cubicBezTo>
                  <a:cubicBezTo>
                    <a:pt x="404" y="627"/>
                    <a:pt x="404" y="627"/>
                    <a:pt x="404" y="627"/>
                  </a:cubicBezTo>
                  <a:cubicBezTo>
                    <a:pt x="392" y="628"/>
                    <a:pt x="383" y="638"/>
                    <a:pt x="383" y="649"/>
                  </a:cubicBezTo>
                  <a:close/>
                  <a:moveTo>
                    <a:pt x="406" y="632"/>
                  </a:moveTo>
                  <a:cubicBezTo>
                    <a:pt x="416" y="632"/>
                    <a:pt x="424" y="640"/>
                    <a:pt x="424" y="649"/>
                  </a:cubicBezTo>
                  <a:cubicBezTo>
                    <a:pt x="424" y="659"/>
                    <a:pt x="416" y="667"/>
                    <a:pt x="406" y="667"/>
                  </a:cubicBezTo>
                  <a:cubicBezTo>
                    <a:pt x="397" y="667"/>
                    <a:pt x="389" y="659"/>
                    <a:pt x="389" y="649"/>
                  </a:cubicBezTo>
                  <a:cubicBezTo>
                    <a:pt x="389" y="640"/>
                    <a:pt x="397" y="632"/>
                    <a:pt x="406"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9" name="Freeform 121">
              <a:extLst>
                <a:ext uri="{FF2B5EF4-FFF2-40B4-BE49-F238E27FC236}">
                  <a16:creationId xmlns:a16="http://schemas.microsoft.com/office/drawing/2014/main" id="{47B12406-D709-49CD-970F-1861A23DA163}"/>
                </a:ext>
              </a:extLst>
            </p:cNvPr>
            <p:cNvSpPr>
              <a:spLocks/>
            </p:cNvSpPr>
            <p:nvPr/>
          </p:nvSpPr>
          <p:spPr bwMode="auto">
            <a:xfrm>
              <a:off x="1715" y="2294"/>
              <a:ext cx="221" cy="496"/>
            </a:xfrm>
            <a:custGeom>
              <a:avLst/>
              <a:gdLst>
                <a:gd name="T0" fmla="*/ 184 w 234"/>
                <a:gd name="T1" fmla="*/ 501 h 526"/>
                <a:gd name="T2" fmla="*/ 209 w 234"/>
                <a:gd name="T3" fmla="*/ 526 h 526"/>
                <a:gd name="T4" fmla="*/ 234 w 234"/>
                <a:gd name="T5" fmla="*/ 501 h 526"/>
                <a:gd name="T6" fmla="*/ 214 w 234"/>
                <a:gd name="T7" fmla="*/ 476 h 526"/>
                <a:gd name="T8" fmla="*/ 214 w 234"/>
                <a:gd name="T9" fmla="*/ 352 h 526"/>
                <a:gd name="T10" fmla="*/ 214 w 234"/>
                <a:gd name="T11" fmla="*/ 350 h 526"/>
                <a:gd name="T12" fmla="*/ 213 w 234"/>
                <a:gd name="T13" fmla="*/ 348 h 526"/>
                <a:gd name="T14" fmla="*/ 10 w 234"/>
                <a:gd name="T15" fmla="*/ 146 h 526"/>
                <a:gd name="T16" fmla="*/ 10 w 234"/>
                <a:gd name="T17" fmla="*/ 30 h 526"/>
                <a:gd name="T18" fmla="*/ 91 w 234"/>
                <a:gd name="T19" fmla="*/ 30 h 526"/>
                <a:gd name="T20" fmla="*/ 116 w 234"/>
                <a:gd name="T21" fmla="*/ 50 h 526"/>
                <a:gd name="T22" fmla="*/ 141 w 234"/>
                <a:gd name="T23" fmla="*/ 25 h 526"/>
                <a:gd name="T24" fmla="*/ 116 w 234"/>
                <a:gd name="T25" fmla="*/ 0 h 526"/>
                <a:gd name="T26" fmla="*/ 91 w 234"/>
                <a:gd name="T27" fmla="*/ 20 h 526"/>
                <a:gd name="T28" fmla="*/ 5 w 234"/>
                <a:gd name="T29" fmla="*/ 20 h 526"/>
                <a:gd name="T30" fmla="*/ 0 w 234"/>
                <a:gd name="T31" fmla="*/ 25 h 526"/>
                <a:gd name="T32" fmla="*/ 0 w 234"/>
                <a:gd name="T33" fmla="*/ 148 h 526"/>
                <a:gd name="T34" fmla="*/ 1 w 234"/>
                <a:gd name="T35" fmla="*/ 150 h 526"/>
                <a:gd name="T36" fmla="*/ 2 w 234"/>
                <a:gd name="T37" fmla="*/ 151 h 526"/>
                <a:gd name="T38" fmla="*/ 3 w 234"/>
                <a:gd name="T39" fmla="*/ 153 h 526"/>
                <a:gd name="T40" fmla="*/ 204 w 234"/>
                <a:gd name="T41" fmla="*/ 354 h 526"/>
                <a:gd name="T42" fmla="*/ 204 w 234"/>
                <a:gd name="T43" fmla="*/ 476 h 526"/>
                <a:gd name="T44" fmla="*/ 184 w 234"/>
                <a:gd name="T45" fmla="*/ 50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4" h="526">
                  <a:moveTo>
                    <a:pt x="184" y="501"/>
                  </a:moveTo>
                  <a:cubicBezTo>
                    <a:pt x="184" y="515"/>
                    <a:pt x="195" y="526"/>
                    <a:pt x="209" y="526"/>
                  </a:cubicBezTo>
                  <a:cubicBezTo>
                    <a:pt x="223" y="526"/>
                    <a:pt x="234" y="515"/>
                    <a:pt x="234" y="501"/>
                  </a:cubicBezTo>
                  <a:cubicBezTo>
                    <a:pt x="234" y="488"/>
                    <a:pt x="226" y="478"/>
                    <a:pt x="214" y="476"/>
                  </a:cubicBezTo>
                  <a:cubicBezTo>
                    <a:pt x="214" y="352"/>
                    <a:pt x="214" y="352"/>
                    <a:pt x="214" y="352"/>
                  </a:cubicBezTo>
                  <a:cubicBezTo>
                    <a:pt x="214" y="351"/>
                    <a:pt x="214" y="350"/>
                    <a:pt x="214" y="350"/>
                  </a:cubicBezTo>
                  <a:cubicBezTo>
                    <a:pt x="213" y="349"/>
                    <a:pt x="213" y="349"/>
                    <a:pt x="213" y="348"/>
                  </a:cubicBezTo>
                  <a:cubicBezTo>
                    <a:pt x="10" y="146"/>
                    <a:pt x="10" y="146"/>
                    <a:pt x="10" y="146"/>
                  </a:cubicBezTo>
                  <a:cubicBezTo>
                    <a:pt x="10" y="30"/>
                    <a:pt x="10" y="30"/>
                    <a:pt x="10" y="30"/>
                  </a:cubicBezTo>
                  <a:cubicBezTo>
                    <a:pt x="91" y="30"/>
                    <a:pt x="91" y="30"/>
                    <a:pt x="91" y="30"/>
                  </a:cubicBezTo>
                  <a:cubicBezTo>
                    <a:pt x="93" y="42"/>
                    <a:pt x="104" y="50"/>
                    <a:pt x="116" y="50"/>
                  </a:cubicBezTo>
                  <a:cubicBezTo>
                    <a:pt x="130" y="50"/>
                    <a:pt x="141" y="39"/>
                    <a:pt x="141" y="25"/>
                  </a:cubicBezTo>
                  <a:cubicBezTo>
                    <a:pt x="141" y="11"/>
                    <a:pt x="130" y="0"/>
                    <a:pt x="116" y="0"/>
                  </a:cubicBezTo>
                  <a:cubicBezTo>
                    <a:pt x="104" y="0"/>
                    <a:pt x="93" y="8"/>
                    <a:pt x="91" y="20"/>
                  </a:cubicBezTo>
                  <a:cubicBezTo>
                    <a:pt x="5" y="20"/>
                    <a:pt x="5" y="20"/>
                    <a:pt x="5" y="20"/>
                  </a:cubicBezTo>
                  <a:cubicBezTo>
                    <a:pt x="3" y="20"/>
                    <a:pt x="0" y="22"/>
                    <a:pt x="0" y="25"/>
                  </a:cubicBezTo>
                  <a:cubicBezTo>
                    <a:pt x="0" y="148"/>
                    <a:pt x="0" y="148"/>
                    <a:pt x="0" y="148"/>
                  </a:cubicBezTo>
                  <a:cubicBezTo>
                    <a:pt x="0" y="148"/>
                    <a:pt x="0" y="149"/>
                    <a:pt x="1" y="150"/>
                  </a:cubicBezTo>
                  <a:cubicBezTo>
                    <a:pt x="1" y="150"/>
                    <a:pt x="1" y="151"/>
                    <a:pt x="2" y="151"/>
                  </a:cubicBezTo>
                  <a:cubicBezTo>
                    <a:pt x="3" y="153"/>
                    <a:pt x="3" y="153"/>
                    <a:pt x="3" y="153"/>
                  </a:cubicBezTo>
                  <a:cubicBezTo>
                    <a:pt x="204" y="354"/>
                    <a:pt x="204" y="354"/>
                    <a:pt x="204" y="354"/>
                  </a:cubicBezTo>
                  <a:cubicBezTo>
                    <a:pt x="204" y="476"/>
                    <a:pt x="204" y="476"/>
                    <a:pt x="204" y="476"/>
                  </a:cubicBezTo>
                  <a:cubicBezTo>
                    <a:pt x="193" y="478"/>
                    <a:pt x="184" y="488"/>
                    <a:pt x="184"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0" name="Freeform 122">
              <a:extLst>
                <a:ext uri="{FF2B5EF4-FFF2-40B4-BE49-F238E27FC236}">
                  <a16:creationId xmlns:a16="http://schemas.microsoft.com/office/drawing/2014/main" id="{C7EFE8A0-1D2D-40CF-A055-77D7568822AB}"/>
                </a:ext>
              </a:extLst>
            </p:cNvPr>
            <p:cNvSpPr>
              <a:spLocks noEditPoints="1"/>
            </p:cNvSpPr>
            <p:nvPr/>
          </p:nvSpPr>
          <p:spPr bwMode="auto">
            <a:xfrm>
              <a:off x="1898" y="3351"/>
              <a:ext cx="146" cy="146"/>
            </a:xfrm>
            <a:custGeom>
              <a:avLst/>
              <a:gdLst>
                <a:gd name="T0" fmla="*/ 23 w 155"/>
                <a:gd name="T1" fmla="*/ 109 h 155"/>
                <a:gd name="T2" fmla="*/ 0 w 155"/>
                <a:gd name="T3" fmla="*/ 132 h 155"/>
                <a:gd name="T4" fmla="*/ 23 w 155"/>
                <a:gd name="T5" fmla="*/ 155 h 155"/>
                <a:gd name="T6" fmla="*/ 46 w 155"/>
                <a:gd name="T7" fmla="*/ 132 h 155"/>
                <a:gd name="T8" fmla="*/ 41 w 155"/>
                <a:gd name="T9" fmla="*/ 118 h 155"/>
                <a:gd name="T10" fmla="*/ 118 w 155"/>
                <a:gd name="T11" fmla="*/ 40 h 155"/>
                <a:gd name="T12" fmla="*/ 132 w 155"/>
                <a:gd name="T13" fmla="*/ 45 h 155"/>
                <a:gd name="T14" fmla="*/ 155 w 155"/>
                <a:gd name="T15" fmla="*/ 23 h 155"/>
                <a:gd name="T16" fmla="*/ 132 w 155"/>
                <a:gd name="T17" fmla="*/ 0 h 155"/>
                <a:gd name="T18" fmla="*/ 109 w 155"/>
                <a:gd name="T19" fmla="*/ 23 h 155"/>
                <a:gd name="T20" fmla="*/ 114 w 155"/>
                <a:gd name="T21" fmla="*/ 37 h 155"/>
                <a:gd name="T22" fmla="*/ 37 w 155"/>
                <a:gd name="T23" fmla="*/ 114 h 155"/>
                <a:gd name="T24" fmla="*/ 23 w 155"/>
                <a:gd name="T25" fmla="*/ 109 h 155"/>
                <a:gd name="T26" fmla="*/ 23 w 155"/>
                <a:gd name="T27" fmla="*/ 149 h 155"/>
                <a:gd name="T28" fmla="*/ 5 w 155"/>
                <a:gd name="T29" fmla="*/ 132 h 155"/>
                <a:gd name="T30" fmla="*/ 23 w 155"/>
                <a:gd name="T31" fmla="*/ 114 h 155"/>
                <a:gd name="T32" fmla="*/ 35 w 155"/>
                <a:gd name="T33" fmla="*/ 119 h 155"/>
                <a:gd name="T34" fmla="*/ 40 w 155"/>
                <a:gd name="T35" fmla="*/ 132 h 155"/>
                <a:gd name="T36" fmla="*/ 23 w 155"/>
                <a:gd name="T37"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55">
                  <a:moveTo>
                    <a:pt x="23" y="109"/>
                  </a:moveTo>
                  <a:cubicBezTo>
                    <a:pt x="10" y="109"/>
                    <a:pt x="0" y="119"/>
                    <a:pt x="0" y="132"/>
                  </a:cubicBezTo>
                  <a:cubicBezTo>
                    <a:pt x="0" y="144"/>
                    <a:pt x="10" y="155"/>
                    <a:pt x="23" y="155"/>
                  </a:cubicBezTo>
                  <a:cubicBezTo>
                    <a:pt x="35" y="155"/>
                    <a:pt x="46" y="144"/>
                    <a:pt x="46" y="132"/>
                  </a:cubicBezTo>
                  <a:cubicBezTo>
                    <a:pt x="46" y="126"/>
                    <a:pt x="44" y="122"/>
                    <a:pt x="41" y="118"/>
                  </a:cubicBezTo>
                  <a:cubicBezTo>
                    <a:pt x="118" y="40"/>
                    <a:pt x="118" y="40"/>
                    <a:pt x="118" y="40"/>
                  </a:cubicBezTo>
                  <a:cubicBezTo>
                    <a:pt x="122" y="43"/>
                    <a:pt x="127" y="45"/>
                    <a:pt x="132" y="45"/>
                  </a:cubicBezTo>
                  <a:cubicBezTo>
                    <a:pt x="145" y="45"/>
                    <a:pt x="155" y="35"/>
                    <a:pt x="155" y="23"/>
                  </a:cubicBezTo>
                  <a:cubicBezTo>
                    <a:pt x="155" y="10"/>
                    <a:pt x="145" y="0"/>
                    <a:pt x="132" y="0"/>
                  </a:cubicBezTo>
                  <a:cubicBezTo>
                    <a:pt x="120" y="0"/>
                    <a:pt x="109" y="10"/>
                    <a:pt x="109" y="23"/>
                  </a:cubicBezTo>
                  <a:cubicBezTo>
                    <a:pt x="109" y="28"/>
                    <a:pt x="111" y="33"/>
                    <a:pt x="114" y="37"/>
                  </a:cubicBezTo>
                  <a:cubicBezTo>
                    <a:pt x="37" y="114"/>
                    <a:pt x="37" y="114"/>
                    <a:pt x="37" y="114"/>
                  </a:cubicBezTo>
                  <a:cubicBezTo>
                    <a:pt x="33" y="111"/>
                    <a:pt x="28" y="109"/>
                    <a:pt x="23" y="109"/>
                  </a:cubicBezTo>
                  <a:close/>
                  <a:moveTo>
                    <a:pt x="23" y="149"/>
                  </a:moveTo>
                  <a:cubicBezTo>
                    <a:pt x="13" y="149"/>
                    <a:pt x="5" y="141"/>
                    <a:pt x="5" y="132"/>
                  </a:cubicBezTo>
                  <a:cubicBezTo>
                    <a:pt x="5" y="122"/>
                    <a:pt x="13" y="114"/>
                    <a:pt x="23" y="114"/>
                  </a:cubicBezTo>
                  <a:cubicBezTo>
                    <a:pt x="28" y="114"/>
                    <a:pt x="32" y="116"/>
                    <a:pt x="35" y="119"/>
                  </a:cubicBezTo>
                  <a:cubicBezTo>
                    <a:pt x="39" y="123"/>
                    <a:pt x="40" y="127"/>
                    <a:pt x="40" y="132"/>
                  </a:cubicBezTo>
                  <a:cubicBezTo>
                    <a:pt x="40" y="141"/>
                    <a:pt x="33" y="149"/>
                    <a:pt x="23"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1" name="Freeform 123">
              <a:extLst>
                <a:ext uri="{FF2B5EF4-FFF2-40B4-BE49-F238E27FC236}">
                  <a16:creationId xmlns:a16="http://schemas.microsoft.com/office/drawing/2014/main" id="{B206E33B-A204-4D41-A305-AED29132FAE0}"/>
                </a:ext>
              </a:extLst>
            </p:cNvPr>
            <p:cNvSpPr>
              <a:spLocks noEditPoints="1"/>
            </p:cNvSpPr>
            <p:nvPr/>
          </p:nvSpPr>
          <p:spPr bwMode="auto">
            <a:xfrm>
              <a:off x="1888" y="1237"/>
              <a:ext cx="341" cy="1613"/>
            </a:xfrm>
            <a:custGeom>
              <a:avLst/>
              <a:gdLst>
                <a:gd name="T0" fmla="*/ 0 w 361"/>
                <a:gd name="T1" fmla="*/ 895 h 1708"/>
                <a:gd name="T2" fmla="*/ 356 w 361"/>
                <a:gd name="T3" fmla="*/ 1251 h 1708"/>
                <a:gd name="T4" fmla="*/ 356 w 361"/>
                <a:gd name="T5" fmla="*/ 1535 h 1708"/>
                <a:gd name="T6" fmla="*/ 188 w 361"/>
                <a:gd name="T7" fmla="*/ 1703 h 1708"/>
                <a:gd name="T8" fmla="*/ 120 w 361"/>
                <a:gd name="T9" fmla="*/ 1703 h 1708"/>
                <a:gd name="T10" fmla="*/ 120 w 361"/>
                <a:gd name="T11" fmla="*/ 1444 h 1708"/>
                <a:gd name="T12" fmla="*/ 140 w 361"/>
                <a:gd name="T13" fmla="*/ 1421 h 1708"/>
                <a:gd name="T14" fmla="*/ 117 w 361"/>
                <a:gd name="T15" fmla="*/ 1398 h 1708"/>
                <a:gd name="T16" fmla="*/ 94 w 361"/>
                <a:gd name="T17" fmla="*/ 1421 h 1708"/>
                <a:gd name="T18" fmla="*/ 115 w 361"/>
                <a:gd name="T19" fmla="*/ 1444 h 1708"/>
                <a:gd name="T20" fmla="*/ 115 w 361"/>
                <a:gd name="T21" fmla="*/ 1706 h 1708"/>
                <a:gd name="T22" fmla="*/ 117 w 361"/>
                <a:gd name="T23" fmla="*/ 1708 h 1708"/>
                <a:gd name="T24" fmla="*/ 189 w 361"/>
                <a:gd name="T25" fmla="*/ 1708 h 1708"/>
                <a:gd name="T26" fmla="*/ 190 w 361"/>
                <a:gd name="T27" fmla="*/ 1708 h 1708"/>
                <a:gd name="T28" fmla="*/ 191 w 361"/>
                <a:gd name="T29" fmla="*/ 1708 h 1708"/>
                <a:gd name="T30" fmla="*/ 361 w 361"/>
                <a:gd name="T31" fmla="*/ 1538 h 1708"/>
                <a:gd name="T32" fmla="*/ 361 w 361"/>
                <a:gd name="T33" fmla="*/ 1537 h 1708"/>
                <a:gd name="T34" fmla="*/ 361 w 361"/>
                <a:gd name="T35" fmla="*/ 1536 h 1708"/>
                <a:gd name="T36" fmla="*/ 361 w 361"/>
                <a:gd name="T37" fmla="*/ 1250 h 1708"/>
                <a:gd name="T38" fmla="*/ 361 w 361"/>
                <a:gd name="T39" fmla="*/ 1249 h 1708"/>
                <a:gd name="T40" fmla="*/ 361 w 361"/>
                <a:gd name="T41" fmla="*/ 1248 h 1708"/>
                <a:gd name="T42" fmla="*/ 5 w 361"/>
                <a:gd name="T43" fmla="*/ 892 h 1708"/>
                <a:gd name="T44" fmla="*/ 5 w 361"/>
                <a:gd name="T45" fmla="*/ 534 h 1708"/>
                <a:gd name="T46" fmla="*/ 33 w 361"/>
                <a:gd name="T47" fmla="*/ 505 h 1708"/>
                <a:gd name="T48" fmla="*/ 34 w 361"/>
                <a:gd name="T49" fmla="*/ 504 h 1708"/>
                <a:gd name="T50" fmla="*/ 34 w 361"/>
                <a:gd name="T51" fmla="*/ 503 h 1708"/>
                <a:gd name="T52" fmla="*/ 34 w 361"/>
                <a:gd name="T53" fmla="*/ 102 h 1708"/>
                <a:gd name="T54" fmla="*/ 95 w 361"/>
                <a:gd name="T55" fmla="*/ 41 h 1708"/>
                <a:gd name="T56" fmla="*/ 109 w 361"/>
                <a:gd name="T57" fmla="*/ 46 h 1708"/>
                <a:gd name="T58" fmla="*/ 132 w 361"/>
                <a:gd name="T59" fmla="*/ 23 h 1708"/>
                <a:gd name="T60" fmla="*/ 109 w 361"/>
                <a:gd name="T61" fmla="*/ 0 h 1708"/>
                <a:gd name="T62" fmla="*/ 86 w 361"/>
                <a:gd name="T63" fmla="*/ 23 h 1708"/>
                <a:gd name="T64" fmla="*/ 91 w 361"/>
                <a:gd name="T65" fmla="*/ 37 h 1708"/>
                <a:gd name="T66" fmla="*/ 30 w 361"/>
                <a:gd name="T67" fmla="*/ 99 h 1708"/>
                <a:gd name="T68" fmla="*/ 29 w 361"/>
                <a:gd name="T69" fmla="*/ 99 h 1708"/>
                <a:gd name="T70" fmla="*/ 29 w 361"/>
                <a:gd name="T71" fmla="*/ 100 h 1708"/>
                <a:gd name="T72" fmla="*/ 29 w 361"/>
                <a:gd name="T73" fmla="*/ 502 h 1708"/>
                <a:gd name="T74" fmla="*/ 0 w 361"/>
                <a:gd name="T75" fmla="*/ 531 h 1708"/>
                <a:gd name="T76" fmla="*/ 0 w 361"/>
                <a:gd name="T77" fmla="*/ 531 h 1708"/>
                <a:gd name="T78" fmla="*/ 0 w 361"/>
                <a:gd name="T79" fmla="*/ 532 h 1708"/>
                <a:gd name="T80" fmla="*/ 0 w 361"/>
                <a:gd name="T81" fmla="*/ 893 h 1708"/>
                <a:gd name="T82" fmla="*/ 0 w 361"/>
                <a:gd name="T83" fmla="*/ 894 h 1708"/>
                <a:gd name="T84" fmla="*/ 0 w 361"/>
                <a:gd name="T85" fmla="*/ 895 h 1708"/>
                <a:gd name="T86" fmla="*/ 109 w 361"/>
                <a:gd name="T87" fmla="*/ 5 h 1708"/>
                <a:gd name="T88" fmla="*/ 127 w 361"/>
                <a:gd name="T89" fmla="*/ 23 h 1708"/>
                <a:gd name="T90" fmla="*/ 109 w 361"/>
                <a:gd name="T91" fmla="*/ 40 h 1708"/>
                <a:gd name="T92" fmla="*/ 97 w 361"/>
                <a:gd name="T93" fmla="*/ 35 h 1708"/>
                <a:gd name="T94" fmla="*/ 92 w 361"/>
                <a:gd name="T95" fmla="*/ 23 h 1708"/>
                <a:gd name="T96" fmla="*/ 109 w 361"/>
                <a:gd name="T97" fmla="*/ 5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1708">
                  <a:moveTo>
                    <a:pt x="0" y="895"/>
                  </a:moveTo>
                  <a:cubicBezTo>
                    <a:pt x="356" y="1251"/>
                    <a:pt x="356" y="1251"/>
                    <a:pt x="356" y="1251"/>
                  </a:cubicBezTo>
                  <a:cubicBezTo>
                    <a:pt x="356" y="1535"/>
                    <a:pt x="356" y="1535"/>
                    <a:pt x="356" y="1535"/>
                  </a:cubicBezTo>
                  <a:cubicBezTo>
                    <a:pt x="188" y="1703"/>
                    <a:pt x="188" y="1703"/>
                    <a:pt x="188" y="1703"/>
                  </a:cubicBezTo>
                  <a:cubicBezTo>
                    <a:pt x="120" y="1703"/>
                    <a:pt x="120" y="1703"/>
                    <a:pt x="120" y="1703"/>
                  </a:cubicBezTo>
                  <a:cubicBezTo>
                    <a:pt x="120" y="1444"/>
                    <a:pt x="120" y="1444"/>
                    <a:pt x="120" y="1444"/>
                  </a:cubicBezTo>
                  <a:cubicBezTo>
                    <a:pt x="131" y="1443"/>
                    <a:pt x="140" y="1433"/>
                    <a:pt x="140" y="1421"/>
                  </a:cubicBezTo>
                  <a:cubicBezTo>
                    <a:pt x="140" y="1409"/>
                    <a:pt x="130" y="1398"/>
                    <a:pt x="117" y="1398"/>
                  </a:cubicBezTo>
                  <a:cubicBezTo>
                    <a:pt x="105" y="1398"/>
                    <a:pt x="94" y="1409"/>
                    <a:pt x="94" y="1421"/>
                  </a:cubicBezTo>
                  <a:cubicBezTo>
                    <a:pt x="94" y="1433"/>
                    <a:pt x="103" y="1443"/>
                    <a:pt x="115" y="1444"/>
                  </a:cubicBezTo>
                  <a:cubicBezTo>
                    <a:pt x="115" y="1706"/>
                    <a:pt x="115" y="1706"/>
                    <a:pt x="115" y="1706"/>
                  </a:cubicBezTo>
                  <a:cubicBezTo>
                    <a:pt x="115" y="1707"/>
                    <a:pt x="116" y="1708"/>
                    <a:pt x="117" y="1708"/>
                  </a:cubicBezTo>
                  <a:cubicBezTo>
                    <a:pt x="189" y="1708"/>
                    <a:pt x="189" y="1708"/>
                    <a:pt x="189" y="1708"/>
                  </a:cubicBezTo>
                  <a:cubicBezTo>
                    <a:pt x="189" y="1708"/>
                    <a:pt x="190" y="1708"/>
                    <a:pt x="190" y="1708"/>
                  </a:cubicBezTo>
                  <a:cubicBezTo>
                    <a:pt x="190" y="1708"/>
                    <a:pt x="191" y="1708"/>
                    <a:pt x="191" y="1708"/>
                  </a:cubicBezTo>
                  <a:cubicBezTo>
                    <a:pt x="361" y="1538"/>
                    <a:pt x="361" y="1538"/>
                    <a:pt x="361" y="1538"/>
                  </a:cubicBezTo>
                  <a:cubicBezTo>
                    <a:pt x="361" y="1538"/>
                    <a:pt x="361" y="1537"/>
                    <a:pt x="361" y="1537"/>
                  </a:cubicBezTo>
                  <a:cubicBezTo>
                    <a:pt x="361" y="1537"/>
                    <a:pt x="361" y="1536"/>
                    <a:pt x="361" y="1536"/>
                  </a:cubicBezTo>
                  <a:cubicBezTo>
                    <a:pt x="361" y="1250"/>
                    <a:pt x="361" y="1250"/>
                    <a:pt x="361" y="1250"/>
                  </a:cubicBezTo>
                  <a:cubicBezTo>
                    <a:pt x="361" y="1249"/>
                    <a:pt x="361" y="1249"/>
                    <a:pt x="361" y="1249"/>
                  </a:cubicBezTo>
                  <a:cubicBezTo>
                    <a:pt x="361" y="1248"/>
                    <a:pt x="361" y="1248"/>
                    <a:pt x="361" y="1248"/>
                  </a:cubicBezTo>
                  <a:cubicBezTo>
                    <a:pt x="5" y="892"/>
                    <a:pt x="5" y="892"/>
                    <a:pt x="5" y="892"/>
                  </a:cubicBezTo>
                  <a:cubicBezTo>
                    <a:pt x="5" y="534"/>
                    <a:pt x="5" y="534"/>
                    <a:pt x="5" y="534"/>
                  </a:cubicBezTo>
                  <a:cubicBezTo>
                    <a:pt x="33" y="505"/>
                    <a:pt x="33" y="505"/>
                    <a:pt x="33" y="505"/>
                  </a:cubicBezTo>
                  <a:cubicBezTo>
                    <a:pt x="34" y="505"/>
                    <a:pt x="34" y="504"/>
                    <a:pt x="34" y="504"/>
                  </a:cubicBezTo>
                  <a:cubicBezTo>
                    <a:pt x="34" y="504"/>
                    <a:pt x="34" y="503"/>
                    <a:pt x="34" y="503"/>
                  </a:cubicBezTo>
                  <a:cubicBezTo>
                    <a:pt x="34" y="102"/>
                    <a:pt x="34" y="102"/>
                    <a:pt x="34" y="102"/>
                  </a:cubicBezTo>
                  <a:cubicBezTo>
                    <a:pt x="95" y="41"/>
                    <a:pt x="95" y="41"/>
                    <a:pt x="95" y="41"/>
                  </a:cubicBezTo>
                  <a:cubicBezTo>
                    <a:pt x="99" y="44"/>
                    <a:pt x="104" y="46"/>
                    <a:pt x="109" y="46"/>
                  </a:cubicBezTo>
                  <a:cubicBezTo>
                    <a:pt x="122" y="46"/>
                    <a:pt x="132" y="35"/>
                    <a:pt x="132" y="23"/>
                  </a:cubicBezTo>
                  <a:cubicBezTo>
                    <a:pt x="132" y="10"/>
                    <a:pt x="122" y="0"/>
                    <a:pt x="109" y="0"/>
                  </a:cubicBezTo>
                  <a:cubicBezTo>
                    <a:pt x="97" y="0"/>
                    <a:pt x="86" y="10"/>
                    <a:pt x="86" y="23"/>
                  </a:cubicBezTo>
                  <a:cubicBezTo>
                    <a:pt x="86" y="28"/>
                    <a:pt x="88" y="33"/>
                    <a:pt x="91" y="37"/>
                  </a:cubicBezTo>
                  <a:cubicBezTo>
                    <a:pt x="30" y="99"/>
                    <a:pt x="30" y="99"/>
                    <a:pt x="30" y="99"/>
                  </a:cubicBezTo>
                  <a:cubicBezTo>
                    <a:pt x="30" y="99"/>
                    <a:pt x="29" y="99"/>
                    <a:pt x="29" y="99"/>
                  </a:cubicBezTo>
                  <a:cubicBezTo>
                    <a:pt x="29" y="100"/>
                    <a:pt x="29" y="100"/>
                    <a:pt x="29" y="100"/>
                  </a:cubicBezTo>
                  <a:cubicBezTo>
                    <a:pt x="29" y="502"/>
                    <a:pt x="29" y="502"/>
                    <a:pt x="29" y="502"/>
                  </a:cubicBezTo>
                  <a:cubicBezTo>
                    <a:pt x="0" y="531"/>
                    <a:pt x="0" y="531"/>
                    <a:pt x="0" y="531"/>
                  </a:cubicBezTo>
                  <a:cubicBezTo>
                    <a:pt x="0" y="531"/>
                    <a:pt x="0" y="531"/>
                    <a:pt x="0" y="531"/>
                  </a:cubicBezTo>
                  <a:cubicBezTo>
                    <a:pt x="0" y="532"/>
                    <a:pt x="0" y="532"/>
                    <a:pt x="0" y="532"/>
                  </a:cubicBezTo>
                  <a:cubicBezTo>
                    <a:pt x="0" y="893"/>
                    <a:pt x="0" y="893"/>
                    <a:pt x="0" y="893"/>
                  </a:cubicBezTo>
                  <a:cubicBezTo>
                    <a:pt x="0" y="893"/>
                    <a:pt x="0" y="894"/>
                    <a:pt x="0" y="894"/>
                  </a:cubicBezTo>
                  <a:cubicBezTo>
                    <a:pt x="0" y="894"/>
                    <a:pt x="0" y="895"/>
                    <a:pt x="0" y="895"/>
                  </a:cubicBezTo>
                  <a:close/>
                  <a:moveTo>
                    <a:pt x="109" y="5"/>
                  </a:moveTo>
                  <a:cubicBezTo>
                    <a:pt x="119" y="5"/>
                    <a:pt x="127" y="13"/>
                    <a:pt x="127" y="23"/>
                  </a:cubicBezTo>
                  <a:cubicBezTo>
                    <a:pt x="127" y="33"/>
                    <a:pt x="119" y="40"/>
                    <a:pt x="109" y="40"/>
                  </a:cubicBezTo>
                  <a:cubicBezTo>
                    <a:pt x="105" y="40"/>
                    <a:pt x="100" y="39"/>
                    <a:pt x="97" y="35"/>
                  </a:cubicBezTo>
                  <a:cubicBezTo>
                    <a:pt x="93" y="32"/>
                    <a:pt x="92" y="28"/>
                    <a:pt x="92" y="23"/>
                  </a:cubicBezTo>
                  <a:cubicBezTo>
                    <a:pt x="92" y="13"/>
                    <a:pt x="100" y="5"/>
                    <a:pt x="10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2" name="Freeform 124">
              <a:extLst>
                <a:ext uri="{FF2B5EF4-FFF2-40B4-BE49-F238E27FC236}">
                  <a16:creationId xmlns:a16="http://schemas.microsoft.com/office/drawing/2014/main" id="{375E4E48-4140-4200-8B08-9E06673ED551}"/>
                </a:ext>
              </a:extLst>
            </p:cNvPr>
            <p:cNvSpPr>
              <a:spLocks noEditPoints="1"/>
            </p:cNvSpPr>
            <p:nvPr/>
          </p:nvSpPr>
          <p:spPr bwMode="auto">
            <a:xfrm>
              <a:off x="1805" y="3564"/>
              <a:ext cx="336" cy="268"/>
            </a:xfrm>
            <a:custGeom>
              <a:avLst/>
              <a:gdLst>
                <a:gd name="T0" fmla="*/ 331 w 356"/>
                <a:gd name="T1" fmla="*/ 0 h 284"/>
                <a:gd name="T2" fmla="*/ 306 w 356"/>
                <a:gd name="T3" fmla="*/ 20 h 284"/>
                <a:gd name="T4" fmla="*/ 240 w 356"/>
                <a:gd name="T5" fmla="*/ 20 h 284"/>
                <a:gd name="T6" fmla="*/ 238 w 356"/>
                <a:gd name="T7" fmla="*/ 21 h 284"/>
                <a:gd name="T8" fmla="*/ 236 w 356"/>
                <a:gd name="T9" fmla="*/ 22 h 284"/>
                <a:gd name="T10" fmla="*/ 194 w 356"/>
                <a:gd name="T11" fmla="*/ 64 h 284"/>
                <a:gd name="T12" fmla="*/ 193 w 356"/>
                <a:gd name="T13" fmla="*/ 66 h 284"/>
                <a:gd name="T14" fmla="*/ 193 w 356"/>
                <a:gd name="T15" fmla="*/ 67 h 284"/>
                <a:gd name="T16" fmla="*/ 193 w 356"/>
                <a:gd name="T17" fmla="*/ 214 h 284"/>
                <a:gd name="T18" fmla="*/ 152 w 356"/>
                <a:gd name="T19" fmla="*/ 254 h 284"/>
                <a:gd name="T20" fmla="*/ 50 w 356"/>
                <a:gd name="T21" fmla="*/ 254 h 284"/>
                <a:gd name="T22" fmla="*/ 25 w 356"/>
                <a:gd name="T23" fmla="*/ 234 h 284"/>
                <a:gd name="T24" fmla="*/ 0 w 356"/>
                <a:gd name="T25" fmla="*/ 259 h 284"/>
                <a:gd name="T26" fmla="*/ 25 w 356"/>
                <a:gd name="T27" fmla="*/ 284 h 284"/>
                <a:gd name="T28" fmla="*/ 50 w 356"/>
                <a:gd name="T29" fmla="*/ 264 h 284"/>
                <a:gd name="T30" fmla="*/ 154 w 356"/>
                <a:gd name="T31" fmla="*/ 264 h 284"/>
                <a:gd name="T32" fmla="*/ 156 w 356"/>
                <a:gd name="T33" fmla="*/ 264 h 284"/>
                <a:gd name="T34" fmla="*/ 158 w 356"/>
                <a:gd name="T35" fmla="*/ 263 h 284"/>
                <a:gd name="T36" fmla="*/ 201 w 356"/>
                <a:gd name="T37" fmla="*/ 220 h 284"/>
                <a:gd name="T38" fmla="*/ 202 w 356"/>
                <a:gd name="T39" fmla="*/ 218 h 284"/>
                <a:gd name="T40" fmla="*/ 203 w 356"/>
                <a:gd name="T41" fmla="*/ 216 h 284"/>
                <a:gd name="T42" fmla="*/ 203 w 356"/>
                <a:gd name="T43" fmla="*/ 70 h 284"/>
                <a:gd name="T44" fmla="*/ 242 w 356"/>
                <a:gd name="T45" fmla="*/ 30 h 284"/>
                <a:gd name="T46" fmla="*/ 306 w 356"/>
                <a:gd name="T47" fmla="*/ 30 h 284"/>
                <a:gd name="T48" fmla="*/ 331 w 356"/>
                <a:gd name="T49" fmla="*/ 51 h 284"/>
                <a:gd name="T50" fmla="*/ 356 w 356"/>
                <a:gd name="T51" fmla="*/ 25 h 284"/>
                <a:gd name="T52" fmla="*/ 331 w 356"/>
                <a:gd name="T53" fmla="*/ 0 h 284"/>
                <a:gd name="T54" fmla="*/ 331 w 356"/>
                <a:gd name="T55" fmla="*/ 41 h 284"/>
                <a:gd name="T56" fmla="*/ 316 w 356"/>
                <a:gd name="T57" fmla="*/ 25 h 284"/>
                <a:gd name="T58" fmla="*/ 331 w 356"/>
                <a:gd name="T59" fmla="*/ 10 h 284"/>
                <a:gd name="T60" fmla="*/ 346 w 356"/>
                <a:gd name="T61" fmla="*/ 25 h 284"/>
                <a:gd name="T62" fmla="*/ 331 w 356"/>
                <a:gd name="T63" fmla="*/ 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6" h="284">
                  <a:moveTo>
                    <a:pt x="331" y="0"/>
                  </a:moveTo>
                  <a:cubicBezTo>
                    <a:pt x="319" y="0"/>
                    <a:pt x="309" y="9"/>
                    <a:pt x="306" y="20"/>
                  </a:cubicBezTo>
                  <a:cubicBezTo>
                    <a:pt x="240" y="20"/>
                    <a:pt x="240" y="20"/>
                    <a:pt x="240" y="20"/>
                  </a:cubicBezTo>
                  <a:cubicBezTo>
                    <a:pt x="239" y="20"/>
                    <a:pt x="238" y="21"/>
                    <a:pt x="238" y="21"/>
                  </a:cubicBezTo>
                  <a:cubicBezTo>
                    <a:pt x="237" y="21"/>
                    <a:pt x="237" y="21"/>
                    <a:pt x="236" y="22"/>
                  </a:cubicBezTo>
                  <a:cubicBezTo>
                    <a:pt x="194" y="64"/>
                    <a:pt x="194" y="64"/>
                    <a:pt x="194" y="64"/>
                  </a:cubicBezTo>
                  <a:cubicBezTo>
                    <a:pt x="194" y="64"/>
                    <a:pt x="193" y="65"/>
                    <a:pt x="193" y="66"/>
                  </a:cubicBezTo>
                  <a:cubicBezTo>
                    <a:pt x="193" y="66"/>
                    <a:pt x="193" y="67"/>
                    <a:pt x="193" y="67"/>
                  </a:cubicBezTo>
                  <a:cubicBezTo>
                    <a:pt x="193" y="214"/>
                    <a:pt x="193" y="214"/>
                    <a:pt x="193" y="214"/>
                  </a:cubicBezTo>
                  <a:cubicBezTo>
                    <a:pt x="152" y="254"/>
                    <a:pt x="152" y="254"/>
                    <a:pt x="152" y="254"/>
                  </a:cubicBezTo>
                  <a:cubicBezTo>
                    <a:pt x="50" y="254"/>
                    <a:pt x="50" y="254"/>
                    <a:pt x="50" y="254"/>
                  </a:cubicBezTo>
                  <a:cubicBezTo>
                    <a:pt x="48" y="243"/>
                    <a:pt x="38" y="234"/>
                    <a:pt x="25" y="234"/>
                  </a:cubicBezTo>
                  <a:cubicBezTo>
                    <a:pt x="12" y="234"/>
                    <a:pt x="0" y="245"/>
                    <a:pt x="0" y="259"/>
                  </a:cubicBezTo>
                  <a:cubicBezTo>
                    <a:pt x="0" y="273"/>
                    <a:pt x="12" y="284"/>
                    <a:pt x="25" y="284"/>
                  </a:cubicBezTo>
                  <a:cubicBezTo>
                    <a:pt x="38" y="284"/>
                    <a:pt x="48" y="276"/>
                    <a:pt x="50" y="264"/>
                  </a:cubicBezTo>
                  <a:cubicBezTo>
                    <a:pt x="154" y="264"/>
                    <a:pt x="154" y="264"/>
                    <a:pt x="154" y="264"/>
                  </a:cubicBezTo>
                  <a:cubicBezTo>
                    <a:pt x="155" y="264"/>
                    <a:pt x="156" y="264"/>
                    <a:pt x="156" y="264"/>
                  </a:cubicBezTo>
                  <a:cubicBezTo>
                    <a:pt x="157" y="264"/>
                    <a:pt x="158" y="263"/>
                    <a:pt x="158" y="263"/>
                  </a:cubicBezTo>
                  <a:cubicBezTo>
                    <a:pt x="201" y="220"/>
                    <a:pt x="201" y="220"/>
                    <a:pt x="201" y="220"/>
                  </a:cubicBezTo>
                  <a:cubicBezTo>
                    <a:pt x="202" y="219"/>
                    <a:pt x="202" y="219"/>
                    <a:pt x="202" y="218"/>
                  </a:cubicBezTo>
                  <a:cubicBezTo>
                    <a:pt x="203" y="217"/>
                    <a:pt x="203" y="217"/>
                    <a:pt x="203" y="216"/>
                  </a:cubicBezTo>
                  <a:cubicBezTo>
                    <a:pt x="203" y="70"/>
                    <a:pt x="203" y="70"/>
                    <a:pt x="203" y="70"/>
                  </a:cubicBezTo>
                  <a:cubicBezTo>
                    <a:pt x="242" y="30"/>
                    <a:pt x="242" y="30"/>
                    <a:pt x="242" y="30"/>
                  </a:cubicBezTo>
                  <a:cubicBezTo>
                    <a:pt x="306" y="30"/>
                    <a:pt x="306" y="30"/>
                    <a:pt x="306" y="30"/>
                  </a:cubicBezTo>
                  <a:cubicBezTo>
                    <a:pt x="309" y="42"/>
                    <a:pt x="319" y="51"/>
                    <a:pt x="331" y="51"/>
                  </a:cubicBezTo>
                  <a:cubicBezTo>
                    <a:pt x="345" y="51"/>
                    <a:pt x="356" y="39"/>
                    <a:pt x="356" y="25"/>
                  </a:cubicBezTo>
                  <a:cubicBezTo>
                    <a:pt x="356" y="12"/>
                    <a:pt x="345" y="0"/>
                    <a:pt x="331" y="0"/>
                  </a:cubicBezTo>
                  <a:close/>
                  <a:moveTo>
                    <a:pt x="331" y="41"/>
                  </a:moveTo>
                  <a:cubicBezTo>
                    <a:pt x="323" y="41"/>
                    <a:pt x="316" y="34"/>
                    <a:pt x="316" y="25"/>
                  </a:cubicBezTo>
                  <a:cubicBezTo>
                    <a:pt x="316" y="17"/>
                    <a:pt x="323" y="10"/>
                    <a:pt x="331" y="10"/>
                  </a:cubicBezTo>
                  <a:cubicBezTo>
                    <a:pt x="340" y="10"/>
                    <a:pt x="346" y="17"/>
                    <a:pt x="346" y="25"/>
                  </a:cubicBezTo>
                  <a:cubicBezTo>
                    <a:pt x="346" y="34"/>
                    <a:pt x="340" y="41"/>
                    <a:pt x="33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3" name="Freeform 125">
              <a:extLst>
                <a:ext uri="{FF2B5EF4-FFF2-40B4-BE49-F238E27FC236}">
                  <a16:creationId xmlns:a16="http://schemas.microsoft.com/office/drawing/2014/main" id="{CAA99D24-60BC-44C2-AE67-E31F28E17BCB}"/>
                </a:ext>
              </a:extLst>
            </p:cNvPr>
            <p:cNvSpPr>
              <a:spLocks noEditPoints="1"/>
            </p:cNvSpPr>
            <p:nvPr/>
          </p:nvSpPr>
          <p:spPr bwMode="auto">
            <a:xfrm>
              <a:off x="1816" y="3276"/>
              <a:ext cx="400" cy="679"/>
            </a:xfrm>
            <a:custGeom>
              <a:avLst/>
              <a:gdLst>
                <a:gd name="T0" fmla="*/ 404 w 424"/>
                <a:gd name="T1" fmla="*/ 673 h 719"/>
                <a:gd name="T2" fmla="*/ 404 w 424"/>
                <a:gd name="T3" fmla="*/ 113 h 719"/>
                <a:gd name="T4" fmla="*/ 404 w 424"/>
                <a:gd name="T5" fmla="*/ 112 h 719"/>
                <a:gd name="T6" fmla="*/ 403 w 424"/>
                <a:gd name="T7" fmla="*/ 111 h 719"/>
                <a:gd name="T8" fmla="*/ 293 w 424"/>
                <a:gd name="T9" fmla="*/ 1 h 719"/>
                <a:gd name="T10" fmla="*/ 292 w 424"/>
                <a:gd name="T11" fmla="*/ 0 h 719"/>
                <a:gd name="T12" fmla="*/ 291 w 424"/>
                <a:gd name="T13" fmla="*/ 0 h 719"/>
                <a:gd name="T14" fmla="*/ 132 w 424"/>
                <a:gd name="T15" fmla="*/ 0 h 719"/>
                <a:gd name="T16" fmla="*/ 131 w 424"/>
                <a:gd name="T17" fmla="*/ 0 h 719"/>
                <a:gd name="T18" fmla="*/ 130 w 424"/>
                <a:gd name="T19" fmla="*/ 1 h 719"/>
                <a:gd name="T20" fmla="*/ 37 w 424"/>
                <a:gd name="T21" fmla="*/ 94 h 719"/>
                <a:gd name="T22" fmla="*/ 23 w 424"/>
                <a:gd name="T23" fmla="*/ 89 h 719"/>
                <a:gd name="T24" fmla="*/ 0 w 424"/>
                <a:gd name="T25" fmla="*/ 112 h 719"/>
                <a:gd name="T26" fmla="*/ 23 w 424"/>
                <a:gd name="T27" fmla="*/ 135 h 719"/>
                <a:gd name="T28" fmla="*/ 46 w 424"/>
                <a:gd name="T29" fmla="*/ 112 h 719"/>
                <a:gd name="T30" fmla="*/ 40 w 424"/>
                <a:gd name="T31" fmla="*/ 98 h 719"/>
                <a:gd name="T32" fmla="*/ 133 w 424"/>
                <a:gd name="T33" fmla="*/ 5 h 719"/>
                <a:gd name="T34" fmla="*/ 290 w 424"/>
                <a:gd name="T35" fmla="*/ 5 h 719"/>
                <a:gd name="T36" fmla="*/ 399 w 424"/>
                <a:gd name="T37" fmla="*/ 114 h 719"/>
                <a:gd name="T38" fmla="*/ 399 w 424"/>
                <a:gd name="T39" fmla="*/ 673 h 719"/>
                <a:gd name="T40" fmla="*/ 378 w 424"/>
                <a:gd name="T41" fmla="*/ 696 h 719"/>
                <a:gd name="T42" fmla="*/ 401 w 424"/>
                <a:gd name="T43" fmla="*/ 719 h 719"/>
                <a:gd name="T44" fmla="*/ 424 w 424"/>
                <a:gd name="T45" fmla="*/ 696 h 719"/>
                <a:gd name="T46" fmla="*/ 404 w 424"/>
                <a:gd name="T47" fmla="*/ 673 h 719"/>
                <a:gd name="T48" fmla="*/ 23 w 424"/>
                <a:gd name="T49" fmla="*/ 130 h 719"/>
                <a:gd name="T50" fmla="*/ 5 w 424"/>
                <a:gd name="T51" fmla="*/ 112 h 719"/>
                <a:gd name="T52" fmla="*/ 23 w 424"/>
                <a:gd name="T53" fmla="*/ 94 h 719"/>
                <a:gd name="T54" fmla="*/ 35 w 424"/>
                <a:gd name="T55" fmla="*/ 100 h 719"/>
                <a:gd name="T56" fmla="*/ 40 w 424"/>
                <a:gd name="T57" fmla="*/ 112 h 719"/>
                <a:gd name="T58" fmla="*/ 23 w 424"/>
                <a:gd name="T59" fmla="*/ 130 h 719"/>
                <a:gd name="T60" fmla="*/ 401 w 424"/>
                <a:gd name="T61" fmla="*/ 714 h 719"/>
                <a:gd name="T62" fmla="*/ 384 w 424"/>
                <a:gd name="T63" fmla="*/ 696 h 719"/>
                <a:gd name="T64" fmla="*/ 401 w 424"/>
                <a:gd name="T65" fmla="*/ 679 h 719"/>
                <a:gd name="T66" fmla="*/ 419 w 424"/>
                <a:gd name="T67" fmla="*/ 696 h 719"/>
                <a:gd name="T68" fmla="*/ 401 w 424"/>
                <a:gd name="T69" fmla="*/ 7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4" h="719">
                  <a:moveTo>
                    <a:pt x="404" y="673"/>
                  </a:moveTo>
                  <a:cubicBezTo>
                    <a:pt x="404" y="113"/>
                    <a:pt x="404" y="113"/>
                    <a:pt x="404" y="113"/>
                  </a:cubicBezTo>
                  <a:cubicBezTo>
                    <a:pt x="404" y="113"/>
                    <a:pt x="404" y="113"/>
                    <a:pt x="404" y="112"/>
                  </a:cubicBezTo>
                  <a:cubicBezTo>
                    <a:pt x="404" y="112"/>
                    <a:pt x="403" y="112"/>
                    <a:pt x="403" y="111"/>
                  </a:cubicBezTo>
                  <a:cubicBezTo>
                    <a:pt x="293" y="1"/>
                    <a:pt x="293" y="1"/>
                    <a:pt x="293" y="1"/>
                  </a:cubicBezTo>
                  <a:cubicBezTo>
                    <a:pt x="292" y="1"/>
                    <a:pt x="292" y="1"/>
                    <a:pt x="292" y="0"/>
                  </a:cubicBezTo>
                  <a:cubicBezTo>
                    <a:pt x="291" y="0"/>
                    <a:pt x="291" y="0"/>
                    <a:pt x="291" y="0"/>
                  </a:cubicBezTo>
                  <a:cubicBezTo>
                    <a:pt x="132" y="0"/>
                    <a:pt x="132" y="0"/>
                    <a:pt x="132" y="0"/>
                  </a:cubicBezTo>
                  <a:cubicBezTo>
                    <a:pt x="132" y="0"/>
                    <a:pt x="131" y="0"/>
                    <a:pt x="131" y="0"/>
                  </a:cubicBezTo>
                  <a:cubicBezTo>
                    <a:pt x="131" y="1"/>
                    <a:pt x="130" y="1"/>
                    <a:pt x="130" y="1"/>
                  </a:cubicBezTo>
                  <a:cubicBezTo>
                    <a:pt x="37" y="94"/>
                    <a:pt x="37" y="94"/>
                    <a:pt x="37" y="94"/>
                  </a:cubicBezTo>
                  <a:cubicBezTo>
                    <a:pt x="33" y="91"/>
                    <a:pt x="28" y="89"/>
                    <a:pt x="23" y="89"/>
                  </a:cubicBezTo>
                  <a:cubicBezTo>
                    <a:pt x="10" y="89"/>
                    <a:pt x="0" y="99"/>
                    <a:pt x="0" y="112"/>
                  </a:cubicBezTo>
                  <a:cubicBezTo>
                    <a:pt x="0" y="125"/>
                    <a:pt x="10" y="135"/>
                    <a:pt x="23" y="135"/>
                  </a:cubicBezTo>
                  <a:cubicBezTo>
                    <a:pt x="35" y="135"/>
                    <a:pt x="46" y="125"/>
                    <a:pt x="46" y="112"/>
                  </a:cubicBezTo>
                  <a:cubicBezTo>
                    <a:pt x="46" y="107"/>
                    <a:pt x="44" y="102"/>
                    <a:pt x="40" y="98"/>
                  </a:cubicBezTo>
                  <a:cubicBezTo>
                    <a:pt x="133" y="5"/>
                    <a:pt x="133" y="5"/>
                    <a:pt x="133" y="5"/>
                  </a:cubicBezTo>
                  <a:cubicBezTo>
                    <a:pt x="290" y="5"/>
                    <a:pt x="290" y="5"/>
                    <a:pt x="290" y="5"/>
                  </a:cubicBezTo>
                  <a:cubicBezTo>
                    <a:pt x="399" y="114"/>
                    <a:pt x="399" y="114"/>
                    <a:pt x="399" y="114"/>
                  </a:cubicBezTo>
                  <a:cubicBezTo>
                    <a:pt x="399" y="673"/>
                    <a:pt x="399" y="673"/>
                    <a:pt x="399" y="673"/>
                  </a:cubicBezTo>
                  <a:cubicBezTo>
                    <a:pt x="387" y="675"/>
                    <a:pt x="378" y="684"/>
                    <a:pt x="378" y="696"/>
                  </a:cubicBezTo>
                  <a:cubicBezTo>
                    <a:pt x="378" y="709"/>
                    <a:pt x="389" y="719"/>
                    <a:pt x="401" y="719"/>
                  </a:cubicBezTo>
                  <a:cubicBezTo>
                    <a:pt x="414" y="719"/>
                    <a:pt x="424" y="709"/>
                    <a:pt x="424" y="696"/>
                  </a:cubicBezTo>
                  <a:cubicBezTo>
                    <a:pt x="424" y="684"/>
                    <a:pt x="415" y="675"/>
                    <a:pt x="404" y="673"/>
                  </a:cubicBezTo>
                  <a:close/>
                  <a:moveTo>
                    <a:pt x="23" y="130"/>
                  </a:moveTo>
                  <a:cubicBezTo>
                    <a:pt x="13" y="130"/>
                    <a:pt x="5" y="122"/>
                    <a:pt x="5" y="112"/>
                  </a:cubicBezTo>
                  <a:cubicBezTo>
                    <a:pt x="5" y="102"/>
                    <a:pt x="13" y="94"/>
                    <a:pt x="23" y="94"/>
                  </a:cubicBezTo>
                  <a:cubicBezTo>
                    <a:pt x="27" y="94"/>
                    <a:pt x="32" y="96"/>
                    <a:pt x="35" y="100"/>
                  </a:cubicBezTo>
                  <a:cubicBezTo>
                    <a:pt x="38" y="103"/>
                    <a:pt x="40" y="107"/>
                    <a:pt x="40" y="112"/>
                  </a:cubicBezTo>
                  <a:cubicBezTo>
                    <a:pt x="40" y="122"/>
                    <a:pt x="32" y="130"/>
                    <a:pt x="23" y="130"/>
                  </a:cubicBezTo>
                  <a:close/>
                  <a:moveTo>
                    <a:pt x="401" y="714"/>
                  </a:moveTo>
                  <a:cubicBezTo>
                    <a:pt x="392" y="714"/>
                    <a:pt x="384" y="706"/>
                    <a:pt x="384" y="696"/>
                  </a:cubicBezTo>
                  <a:cubicBezTo>
                    <a:pt x="384" y="686"/>
                    <a:pt x="392" y="679"/>
                    <a:pt x="401" y="679"/>
                  </a:cubicBezTo>
                  <a:cubicBezTo>
                    <a:pt x="411" y="679"/>
                    <a:pt x="419" y="686"/>
                    <a:pt x="419" y="696"/>
                  </a:cubicBezTo>
                  <a:cubicBezTo>
                    <a:pt x="419" y="706"/>
                    <a:pt x="411" y="714"/>
                    <a:pt x="401" y="7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4" name="Freeform 126">
              <a:extLst>
                <a:ext uri="{FF2B5EF4-FFF2-40B4-BE49-F238E27FC236}">
                  <a16:creationId xmlns:a16="http://schemas.microsoft.com/office/drawing/2014/main" id="{228510BA-3911-447F-965D-721501F1F9E0}"/>
                </a:ext>
              </a:extLst>
            </p:cNvPr>
            <p:cNvSpPr>
              <a:spLocks noEditPoints="1"/>
            </p:cNvSpPr>
            <p:nvPr/>
          </p:nvSpPr>
          <p:spPr bwMode="auto">
            <a:xfrm>
              <a:off x="1771" y="2396"/>
              <a:ext cx="319" cy="340"/>
            </a:xfrm>
            <a:custGeom>
              <a:avLst/>
              <a:gdLst>
                <a:gd name="T0" fmla="*/ 318 w 338"/>
                <a:gd name="T1" fmla="*/ 159 h 360"/>
                <a:gd name="T2" fmla="*/ 318 w 338"/>
                <a:gd name="T3" fmla="*/ 158 h 360"/>
                <a:gd name="T4" fmla="*/ 317 w 338"/>
                <a:gd name="T5" fmla="*/ 158 h 360"/>
                <a:gd name="T6" fmla="*/ 247 w 338"/>
                <a:gd name="T7" fmla="*/ 88 h 360"/>
                <a:gd name="T8" fmla="*/ 247 w 338"/>
                <a:gd name="T9" fmla="*/ 88 h 360"/>
                <a:gd name="T10" fmla="*/ 247 w 338"/>
                <a:gd name="T11" fmla="*/ 87 h 360"/>
                <a:gd name="T12" fmla="*/ 246 w 338"/>
                <a:gd name="T13" fmla="*/ 87 h 360"/>
                <a:gd name="T14" fmla="*/ 246 w 338"/>
                <a:gd name="T15" fmla="*/ 87 h 360"/>
                <a:gd name="T16" fmla="*/ 90 w 338"/>
                <a:gd name="T17" fmla="*/ 87 h 360"/>
                <a:gd name="T18" fmla="*/ 40 w 338"/>
                <a:gd name="T19" fmla="*/ 37 h 360"/>
                <a:gd name="T20" fmla="*/ 45 w 338"/>
                <a:gd name="T21" fmla="*/ 23 h 360"/>
                <a:gd name="T22" fmla="*/ 23 w 338"/>
                <a:gd name="T23" fmla="*/ 0 h 360"/>
                <a:gd name="T24" fmla="*/ 0 w 338"/>
                <a:gd name="T25" fmla="*/ 23 h 360"/>
                <a:gd name="T26" fmla="*/ 23 w 338"/>
                <a:gd name="T27" fmla="*/ 46 h 360"/>
                <a:gd name="T28" fmla="*/ 37 w 338"/>
                <a:gd name="T29" fmla="*/ 41 h 360"/>
                <a:gd name="T30" fmla="*/ 87 w 338"/>
                <a:gd name="T31" fmla="*/ 92 h 360"/>
                <a:gd name="T32" fmla="*/ 88 w 338"/>
                <a:gd name="T33" fmla="*/ 92 h 360"/>
                <a:gd name="T34" fmla="*/ 89 w 338"/>
                <a:gd name="T35" fmla="*/ 92 h 360"/>
                <a:gd name="T36" fmla="*/ 244 w 338"/>
                <a:gd name="T37" fmla="*/ 92 h 360"/>
                <a:gd name="T38" fmla="*/ 313 w 338"/>
                <a:gd name="T39" fmla="*/ 160 h 360"/>
                <a:gd name="T40" fmla="*/ 313 w 338"/>
                <a:gd name="T41" fmla="*/ 314 h 360"/>
                <a:gd name="T42" fmla="*/ 292 w 338"/>
                <a:gd name="T43" fmla="*/ 337 h 360"/>
                <a:gd name="T44" fmla="*/ 315 w 338"/>
                <a:gd name="T45" fmla="*/ 360 h 360"/>
                <a:gd name="T46" fmla="*/ 338 w 338"/>
                <a:gd name="T47" fmla="*/ 337 h 360"/>
                <a:gd name="T48" fmla="*/ 318 w 338"/>
                <a:gd name="T49" fmla="*/ 314 h 360"/>
                <a:gd name="T50" fmla="*/ 318 w 338"/>
                <a:gd name="T51" fmla="*/ 159 h 360"/>
                <a:gd name="T52" fmla="*/ 318 w 338"/>
                <a:gd name="T53" fmla="*/ 159 h 360"/>
                <a:gd name="T54" fmla="*/ 333 w 338"/>
                <a:gd name="T55" fmla="*/ 337 h 360"/>
                <a:gd name="T56" fmla="*/ 315 w 338"/>
                <a:gd name="T57" fmla="*/ 355 h 360"/>
                <a:gd name="T58" fmla="*/ 298 w 338"/>
                <a:gd name="T59" fmla="*/ 337 h 360"/>
                <a:gd name="T60" fmla="*/ 315 w 338"/>
                <a:gd name="T61" fmla="*/ 319 h 360"/>
                <a:gd name="T62" fmla="*/ 333 w 338"/>
                <a:gd name="T63" fmla="*/ 33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8" h="360">
                  <a:moveTo>
                    <a:pt x="318" y="159"/>
                  </a:moveTo>
                  <a:cubicBezTo>
                    <a:pt x="318" y="159"/>
                    <a:pt x="318" y="159"/>
                    <a:pt x="318" y="158"/>
                  </a:cubicBezTo>
                  <a:cubicBezTo>
                    <a:pt x="317" y="158"/>
                    <a:pt x="317" y="158"/>
                    <a:pt x="317" y="158"/>
                  </a:cubicBezTo>
                  <a:cubicBezTo>
                    <a:pt x="247" y="88"/>
                    <a:pt x="247" y="88"/>
                    <a:pt x="247" y="88"/>
                  </a:cubicBezTo>
                  <a:cubicBezTo>
                    <a:pt x="247" y="88"/>
                    <a:pt x="247" y="88"/>
                    <a:pt x="247" y="88"/>
                  </a:cubicBezTo>
                  <a:cubicBezTo>
                    <a:pt x="247" y="88"/>
                    <a:pt x="247" y="87"/>
                    <a:pt x="247" y="87"/>
                  </a:cubicBezTo>
                  <a:cubicBezTo>
                    <a:pt x="246" y="87"/>
                    <a:pt x="246" y="87"/>
                    <a:pt x="246" y="87"/>
                  </a:cubicBezTo>
                  <a:cubicBezTo>
                    <a:pt x="246" y="87"/>
                    <a:pt x="246" y="87"/>
                    <a:pt x="246" y="87"/>
                  </a:cubicBezTo>
                  <a:cubicBezTo>
                    <a:pt x="90" y="87"/>
                    <a:pt x="90" y="87"/>
                    <a:pt x="90" y="87"/>
                  </a:cubicBezTo>
                  <a:cubicBezTo>
                    <a:pt x="40" y="37"/>
                    <a:pt x="40" y="37"/>
                    <a:pt x="40" y="37"/>
                  </a:cubicBezTo>
                  <a:cubicBezTo>
                    <a:pt x="44" y="33"/>
                    <a:pt x="45" y="28"/>
                    <a:pt x="45" y="23"/>
                  </a:cubicBezTo>
                  <a:cubicBezTo>
                    <a:pt x="45" y="11"/>
                    <a:pt x="35" y="0"/>
                    <a:pt x="23" y="0"/>
                  </a:cubicBezTo>
                  <a:cubicBezTo>
                    <a:pt x="10" y="0"/>
                    <a:pt x="0" y="11"/>
                    <a:pt x="0" y="23"/>
                  </a:cubicBezTo>
                  <a:cubicBezTo>
                    <a:pt x="0" y="36"/>
                    <a:pt x="10" y="46"/>
                    <a:pt x="23" y="46"/>
                  </a:cubicBezTo>
                  <a:cubicBezTo>
                    <a:pt x="28" y="46"/>
                    <a:pt x="33" y="44"/>
                    <a:pt x="37" y="41"/>
                  </a:cubicBezTo>
                  <a:cubicBezTo>
                    <a:pt x="87" y="92"/>
                    <a:pt x="87" y="92"/>
                    <a:pt x="87" y="92"/>
                  </a:cubicBezTo>
                  <a:cubicBezTo>
                    <a:pt x="88" y="92"/>
                    <a:pt x="88" y="92"/>
                    <a:pt x="88" y="92"/>
                  </a:cubicBezTo>
                  <a:cubicBezTo>
                    <a:pt x="89" y="92"/>
                    <a:pt x="89" y="92"/>
                    <a:pt x="89" y="92"/>
                  </a:cubicBezTo>
                  <a:cubicBezTo>
                    <a:pt x="244" y="92"/>
                    <a:pt x="244" y="92"/>
                    <a:pt x="244" y="92"/>
                  </a:cubicBezTo>
                  <a:cubicBezTo>
                    <a:pt x="313" y="160"/>
                    <a:pt x="313" y="160"/>
                    <a:pt x="313" y="160"/>
                  </a:cubicBezTo>
                  <a:cubicBezTo>
                    <a:pt x="313" y="314"/>
                    <a:pt x="313" y="314"/>
                    <a:pt x="313" y="314"/>
                  </a:cubicBezTo>
                  <a:cubicBezTo>
                    <a:pt x="301" y="316"/>
                    <a:pt x="292" y="325"/>
                    <a:pt x="292" y="337"/>
                  </a:cubicBezTo>
                  <a:cubicBezTo>
                    <a:pt x="292" y="350"/>
                    <a:pt x="303" y="360"/>
                    <a:pt x="315" y="360"/>
                  </a:cubicBezTo>
                  <a:cubicBezTo>
                    <a:pt x="328" y="360"/>
                    <a:pt x="338" y="350"/>
                    <a:pt x="338" y="337"/>
                  </a:cubicBezTo>
                  <a:cubicBezTo>
                    <a:pt x="338" y="325"/>
                    <a:pt x="329" y="316"/>
                    <a:pt x="318" y="314"/>
                  </a:cubicBezTo>
                  <a:cubicBezTo>
                    <a:pt x="318" y="159"/>
                    <a:pt x="318" y="159"/>
                    <a:pt x="318" y="159"/>
                  </a:cubicBezTo>
                  <a:cubicBezTo>
                    <a:pt x="318" y="159"/>
                    <a:pt x="318" y="159"/>
                    <a:pt x="318" y="159"/>
                  </a:cubicBezTo>
                  <a:close/>
                  <a:moveTo>
                    <a:pt x="333" y="337"/>
                  </a:moveTo>
                  <a:cubicBezTo>
                    <a:pt x="333" y="347"/>
                    <a:pt x="325" y="355"/>
                    <a:pt x="315" y="355"/>
                  </a:cubicBezTo>
                  <a:cubicBezTo>
                    <a:pt x="305" y="355"/>
                    <a:pt x="298" y="347"/>
                    <a:pt x="298" y="337"/>
                  </a:cubicBezTo>
                  <a:cubicBezTo>
                    <a:pt x="298" y="327"/>
                    <a:pt x="305" y="319"/>
                    <a:pt x="315" y="319"/>
                  </a:cubicBezTo>
                  <a:cubicBezTo>
                    <a:pt x="325" y="319"/>
                    <a:pt x="333" y="327"/>
                    <a:pt x="333" y="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5" name="Freeform 127">
              <a:extLst>
                <a:ext uri="{FF2B5EF4-FFF2-40B4-BE49-F238E27FC236}">
                  <a16:creationId xmlns:a16="http://schemas.microsoft.com/office/drawing/2014/main" id="{27E6CB93-6BA7-4E8C-99A9-DA4A61D809EC}"/>
                </a:ext>
              </a:extLst>
            </p:cNvPr>
            <p:cNvSpPr>
              <a:spLocks noEditPoints="1"/>
            </p:cNvSpPr>
            <p:nvPr/>
          </p:nvSpPr>
          <p:spPr bwMode="auto">
            <a:xfrm>
              <a:off x="1798" y="3652"/>
              <a:ext cx="342" cy="306"/>
            </a:xfrm>
            <a:custGeom>
              <a:avLst/>
              <a:gdLst>
                <a:gd name="T0" fmla="*/ 339 w 362"/>
                <a:gd name="T1" fmla="*/ 0 h 324"/>
                <a:gd name="T2" fmla="*/ 316 w 362"/>
                <a:gd name="T3" fmla="*/ 23 h 324"/>
                <a:gd name="T4" fmla="*/ 337 w 362"/>
                <a:gd name="T5" fmla="*/ 45 h 324"/>
                <a:gd name="T6" fmla="*/ 337 w 362"/>
                <a:gd name="T7" fmla="*/ 115 h 324"/>
                <a:gd name="T8" fmla="*/ 154 w 362"/>
                <a:gd name="T9" fmla="*/ 299 h 324"/>
                <a:gd name="T10" fmla="*/ 46 w 362"/>
                <a:gd name="T11" fmla="*/ 299 h 324"/>
                <a:gd name="T12" fmla="*/ 23 w 362"/>
                <a:gd name="T13" fmla="*/ 278 h 324"/>
                <a:gd name="T14" fmla="*/ 0 w 362"/>
                <a:gd name="T15" fmla="*/ 301 h 324"/>
                <a:gd name="T16" fmla="*/ 23 w 362"/>
                <a:gd name="T17" fmla="*/ 324 h 324"/>
                <a:gd name="T18" fmla="*/ 46 w 362"/>
                <a:gd name="T19" fmla="*/ 304 h 324"/>
                <a:gd name="T20" fmla="*/ 155 w 362"/>
                <a:gd name="T21" fmla="*/ 304 h 324"/>
                <a:gd name="T22" fmla="*/ 156 w 362"/>
                <a:gd name="T23" fmla="*/ 304 h 324"/>
                <a:gd name="T24" fmla="*/ 156 w 362"/>
                <a:gd name="T25" fmla="*/ 303 h 324"/>
                <a:gd name="T26" fmla="*/ 341 w 362"/>
                <a:gd name="T27" fmla="*/ 118 h 324"/>
                <a:gd name="T28" fmla="*/ 342 w 362"/>
                <a:gd name="T29" fmla="*/ 118 h 324"/>
                <a:gd name="T30" fmla="*/ 342 w 362"/>
                <a:gd name="T31" fmla="*/ 117 h 324"/>
                <a:gd name="T32" fmla="*/ 342 w 362"/>
                <a:gd name="T33" fmla="*/ 45 h 324"/>
                <a:gd name="T34" fmla="*/ 362 w 362"/>
                <a:gd name="T35" fmla="*/ 23 h 324"/>
                <a:gd name="T36" fmla="*/ 339 w 362"/>
                <a:gd name="T37" fmla="*/ 0 h 324"/>
                <a:gd name="T38" fmla="*/ 23 w 362"/>
                <a:gd name="T39" fmla="*/ 319 h 324"/>
                <a:gd name="T40" fmla="*/ 5 w 362"/>
                <a:gd name="T41" fmla="*/ 301 h 324"/>
                <a:gd name="T42" fmla="*/ 23 w 362"/>
                <a:gd name="T43" fmla="*/ 284 h 324"/>
                <a:gd name="T44" fmla="*/ 41 w 362"/>
                <a:gd name="T45" fmla="*/ 301 h 324"/>
                <a:gd name="T46" fmla="*/ 23 w 362"/>
                <a:gd name="T47" fmla="*/ 319 h 324"/>
                <a:gd name="T48" fmla="*/ 339 w 362"/>
                <a:gd name="T49" fmla="*/ 40 h 324"/>
                <a:gd name="T50" fmla="*/ 322 w 362"/>
                <a:gd name="T51" fmla="*/ 23 h 324"/>
                <a:gd name="T52" fmla="*/ 339 w 362"/>
                <a:gd name="T53" fmla="*/ 5 h 324"/>
                <a:gd name="T54" fmla="*/ 357 w 362"/>
                <a:gd name="T55" fmla="*/ 23 h 324"/>
                <a:gd name="T56" fmla="*/ 339 w 362"/>
                <a:gd name="T57" fmla="*/ 4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24">
                  <a:moveTo>
                    <a:pt x="339" y="0"/>
                  </a:moveTo>
                  <a:cubicBezTo>
                    <a:pt x="327" y="0"/>
                    <a:pt x="316" y="10"/>
                    <a:pt x="316" y="23"/>
                  </a:cubicBezTo>
                  <a:cubicBezTo>
                    <a:pt x="316" y="34"/>
                    <a:pt x="325" y="44"/>
                    <a:pt x="337" y="45"/>
                  </a:cubicBezTo>
                  <a:cubicBezTo>
                    <a:pt x="337" y="115"/>
                    <a:pt x="337" y="115"/>
                    <a:pt x="337" y="115"/>
                  </a:cubicBezTo>
                  <a:cubicBezTo>
                    <a:pt x="154" y="299"/>
                    <a:pt x="154" y="299"/>
                    <a:pt x="154" y="299"/>
                  </a:cubicBezTo>
                  <a:cubicBezTo>
                    <a:pt x="46" y="299"/>
                    <a:pt x="46" y="299"/>
                    <a:pt x="46" y="299"/>
                  </a:cubicBezTo>
                  <a:cubicBezTo>
                    <a:pt x="44" y="287"/>
                    <a:pt x="35" y="278"/>
                    <a:pt x="23" y="278"/>
                  </a:cubicBezTo>
                  <a:cubicBezTo>
                    <a:pt x="10" y="278"/>
                    <a:pt x="0" y="289"/>
                    <a:pt x="0" y="301"/>
                  </a:cubicBezTo>
                  <a:cubicBezTo>
                    <a:pt x="0" y="314"/>
                    <a:pt x="10" y="324"/>
                    <a:pt x="23" y="324"/>
                  </a:cubicBezTo>
                  <a:cubicBezTo>
                    <a:pt x="35" y="324"/>
                    <a:pt x="44" y="315"/>
                    <a:pt x="46" y="304"/>
                  </a:cubicBezTo>
                  <a:cubicBezTo>
                    <a:pt x="155" y="304"/>
                    <a:pt x="155" y="304"/>
                    <a:pt x="155" y="304"/>
                  </a:cubicBezTo>
                  <a:cubicBezTo>
                    <a:pt x="155" y="304"/>
                    <a:pt x="155" y="304"/>
                    <a:pt x="156" y="304"/>
                  </a:cubicBezTo>
                  <a:cubicBezTo>
                    <a:pt x="156" y="303"/>
                    <a:pt x="156" y="303"/>
                    <a:pt x="156" y="303"/>
                  </a:cubicBezTo>
                  <a:cubicBezTo>
                    <a:pt x="341" y="118"/>
                    <a:pt x="341" y="118"/>
                    <a:pt x="341" y="118"/>
                  </a:cubicBezTo>
                  <a:cubicBezTo>
                    <a:pt x="341" y="118"/>
                    <a:pt x="341" y="118"/>
                    <a:pt x="342" y="118"/>
                  </a:cubicBezTo>
                  <a:cubicBezTo>
                    <a:pt x="342" y="117"/>
                    <a:pt x="342" y="117"/>
                    <a:pt x="342" y="117"/>
                  </a:cubicBezTo>
                  <a:cubicBezTo>
                    <a:pt x="342" y="45"/>
                    <a:pt x="342" y="45"/>
                    <a:pt x="342" y="45"/>
                  </a:cubicBezTo>
                  <a:cubicBezTo>
                    <a:pt x="353" y="44"/>
                    <a:pt x="362" y="34"/>
                    <a:pt x="362" y="23"/>
                  </a:cubicBezTo>
                  <a:cubicBezTo>
                    <a:pt x="362" y="10"/>
                    <a:pt x="352" y="0"/>
                    <a:pt x="339" y="0"/>
                  </a:cubicBezTo>
                  <a:close/>
                  <a:moveTo>
                    <a:pt x="23" y="319"/>
                  </a:moveTo>
                  <a:cubicBezTo>
                    <a:pt x="13" y="319"/>
                    <a:pt x="5" y="311"/>
                    <a:pt x="5" y="301"/>
                  </a:cubicBezTo>
                  <a:cubicBezTo>
                    <a:pt x="5" y="291"/>
                    <a:pt x="13" y="284"/>
                    <a:pt x="23" y="284"/>
                  </a:cubicBezTo>
                  <a:cubicBezTo>
                    <a:pt x="33" y="284"/>
                    <a:pt x="41" y="291"/>
                    <a:pt x="41" y="301"/>
                  </a:cubicBezTo>
                  <a:cubicBezTo>
                    <a:pt x="41" y="311"/>
                    <a:pt x="33" y="319"/>
                    <a:pt x="23" y="319"/>
                  </a:cubicBezTo>
                  <a:close/>
                  <a:moveTo>
                    <a:pt x="339" y="40"/>
                  </a:moveTo>
                  <a:cubicBezTo>
                    <a:pt x="329" y="40"/>
                    <a:pt x="322" y="32"/>
                    <a:pt x="322" y="23"/>
                  </a:cubicBezTo>
                  <a:cubicBezTo>
                    <a:pt x="322" y="13"/>
                    <a:pt x="329" y="5"/>
                    <a:pt x="339" y="5"/>
                  </a:cubicBezTo>
                  <a:cubicBezTo>
                    <a:pt x="349" y="5"/>
                    <a:pt x="357" y="13"/>
                    <a:pt x="357" y="23"/>
                  </a:cubicBezTo>
                  <a:cubicBezTo>
                    <a:pt x="357" y="32"/>
                    <a:pt x="349" y="40"/>
                    <a:pt x="3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6" name="Freeform 128">
              <a:extLst>
                <a:ext uri="{FF2B5EF4-FFF2-40B4-BE49-F238E27FC236}">
                  <a16:creationId xmlns:a16="http://schemas.microsoft.com/office/drawing/2014/main" id="{4F4DE759-E69E-47A6-A9A9-C6A59FE43424}"/>
                </a:ext>
              </a:extLst>
            </p:cNvPr>
            <p:cNvSpPr>
              <a:spLocks noEditPoints="1"/>
            </p:cNvSpPr>
            <p:nvPr/>
          </p:nvSpPr>
          <p:spPr bwMode="auto">
            <a:xfrm>
              <a:off x="1537" y="2188"/>
              <a:ext cx="353" cy="1054"/>
            </a:xfrm>
            <a:custGeom>
              <a:avLst/>
              <a:gdLst>
                <a:gd name="T0" fmla="*/ 206 w 374"/>
                <a:gd name="T1" fmla="*/ 1091 h 1116"/>
                <a:gd name="T2" fmla="*/ 231 w 374"/>
                <a:gd name="T3" fmla="*/ 1116 h 1116"/>
                <a:gd name="T4" fmla="*/ 256 w 374"/>
                <a:gd name="T5" fmla="*/ 1091 h 1116"/>
                <a:gd name="T6" fmla="*/ 236 w 374"/>
                <a:gd name="T7" fmla="*/ 1066 h 1116"/>
                <a:gd name="T8" fmla="*/ 236 w 374"/>
                <a:gd name="T9" fmla="*/ 490 h 1116"/>
                <a:gd name="T10" fmla="*/ 235 w 374"/>
                <a:gd name="T11" fmla="*/ 488 h 1116"/>
                <a:gd name="T12" fmla="*/ 234 w 374"/>
                <a:gd name="T13" fmla="*/ 486 h 1116"/>
                <a:gd name="T14" fmla="*/ 10 w 374"/>
                <a:gd name="T15" fmla="*/ 262 h 1116"/>
                <a:gd name="T16" fmla="*/ 10 w 374"/>
                <a:gd name="T17" fmla="*/ 119 h 1116"/>
                <a:gd name="T18" fmla="*/ 118 w 374"/>
                <a:gd name="T19" fmla="*/ 10 h 1116"/>
                <a:gd name="T20" fmla="*/ 307 w 374"/>
                <a:gd name="T21" fmla="*/ 10 h 1116"/>
                <a:gd name="T22" fmla="*/ 344 w 374"/>
                <a:gd name="T23" fmla="*/ 47 h 1116"/>
                <a:gd name="T24" fmla="*/ 344 w 374"/>
                <a:gd name="T25" fmla="*/ 112 h 1116"/>
                <a:gd name="T26" fmla="*/ 324 w 374"/>
                <a:gd name="T27" fmla="*/ 137 h 1116"/>
                <a:gd name="T28" fmla="*/ 349 w 374"/>
                <a:gd name="T29" fmla="*/ 162 h 1116"/>
                <a:gd name="T30" fmla="*/ 374 w 374"/>
                <a:gd name="T31" fmla="*/ 137 h 1116"/>
                <a:gd name="T32" fmla="*/ 354 w 374"/>
                <a:gd name="T33" fmla="*/ 112 h 1116"/>
                <a:gd name="T34" fmla="*/ 354 w 374"/>
                <a:gd name="T35" fmla="*/ 45 h 1116"/>
                <a:gd name="T36" fmla="*/ 354 w 374"/>
                <a:gd name="T37" fmla="*/ 43 h 1116"/>
                <a:gd name="T38" fmla="*/ 353 w 374"/>
                <a:gd name="T39" fmla="*/ 42 h 1116"/>
                <a:gd name="T40" fmla="*/ 313 w 374"/>
                <a:gd name="T41" fmla="*/ 2 h 1116"/>
                <a:gd name="T42" fmla="*/ 311 w 374"/>
                <a:gd name="T43" fmla="*/ 1 h 1116"/>
                <a:gd name="T44" fmla="*/ 309 w 374"/>
                <a:gd name="T45" fmla="*/ 0 h 1116"/>
                <a:gd name="T46" fmla="*/ 116 w 374"/>
                <a:gd name="T47" fmla="*/ 0 h 1116"/>
                <a:gd name="T48" fmla="*/ 114 w 374"/>
                <a:gd name="T49" fmla="*/ 1 h 1116"/>
                <a:gd name="T50" fmla="*/ 113 w 374"/>
                <a:gd name="T51" fmla="*/ 2 h 1116"/>
                <a:gd name="T52" fmla="*/ 2 w 374"/>
                <a:gd name="T53" fmla="*/ 113 h 1116"/>
                <a:gd name="T54" fmla="*/ 1 w 374"/>
                <a:gd name="T55" fmla="*/ 115 h 1116"/>
                <a:gd name="T56" fmla="*/ 0 w 374"/>
                <a:gd name="T57" fmla="*/ 117 h 1116"/>
                <a:gd name="T58" fmla="*/ 0 w 374"/>
                <a:gd name="T59" fmla="*/ 264 h 1116"/>
                <a:gd name="T60" fmla="*/ 1 w 374"/>
                <a:gd name="T61" fmla="*/ 266 h 1116"/>
                <a:gd name="T62" fmla="*/ 2 w 374"/>
                <a:gd name="T63" fmla="*/ 268 h 1116"/>
                <a:gd name="T64" fmla="*/ 226 w 374"/>
                <a:gd name="T65" fmla="*/ 492 h 1116"/>
                <a:gd name="T66" fmla="*/ 226 w 374"/>
                <a:gd name="T67" fmla="*/ 1066 h 1116"/>
                <a:gd name="T68" fmla="*/ 206 w 374"/>
                <a:gd name="T69" fmla="*/ 1091 h 1116"/>
                <a:gd name="T70" fmla="*/ 364 w 374"/>
                <a:gd name="T71" fmla="*/ 137 h 1116"/>
                <a:gd name="T72" fmla="*/ 349 w 374"/>
                <a:gd name="T73" fmla="*/ 152 h 1116"/>
                <a:gd name="T74" fmla="*/ 334 w 374"/>
                <a:gd name="T75" fmla="*/ 137 h 1116"/>
                <a:gd name="T76" fmla="*/ 349 w 374"/>
                <a:gd name="T77" fmla="*/ 122 h 1116"/>
                <a:gd name="T78" fmla="*/ 364 w 374"/>
                <a:gd name="T79" fmla="*/ 137 h 1116"/>
                <a:gd name="T80" fmla="*/ 231 w 374"/>
                <a:gd name="T81" fmla="*/ 1076 h 1116"/>
                <a:gd name="T82" fmla="*/ 246 w 374"/>
                <a:gd name="T83" fmla="*/ 1091 h 1116"/>
                <a:gd name="T84" fmla="*/ 231 w 374"/>
                <a:gd name="T85" fmla="*/ 1106 h 1116"/>
                <a:gd name="T86" fmla="*/ 216 w 374"/>
                <a:gd name="T87" fmla="*/ 1091 h 1116"/>
                <a:gd name="T88" fmla="*/ 231 w 374"/>
                <a:gd name="T89" fmla="*/ 107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4" h="1116">
                  <a:moveTo>
                    <a:pt x="206" y="1091"/>
                  </a:moveTo>
                  <a:cubicBezTo>
                    <a:pt x="206" y="1105"/>
                    <a:pt x="217" y="1116"/>
                    <a:pt x="231" y="1116"/>
                  </a:cubicBezTo>
                  <a:cubicBezTo>
                    <a:pt x="245" y="1116"/>
                    <a:pt x="256" y="1105"/>
                    <a:pt x="256" y="1091"/>
                  </a:cubicBezTo>
                  <a:cubicBezTo>
                    <a:pt x="256" y="1079"/>
                    <a:pt x="247" y="1069"/>
                    <a:pt x="236" y="1066"/>
                  </a:cubicBezTo>
                  <a:cubicBezTo>
                    <a:pt x="236" y="490"/>
                    <a:pt x="236" y="490"/>
                    <a:pt x="236" y="490"/>
                  </a:cubicBezTo>
                  <a:cubicBezTo>
                    <a:pt x="236" y="489"/>
                    <a:pt x="236" y="489"/>
                    <a:pt x="235" y="488"/>
                  </a:cubicBezTo>
                  <a:cubicBezTo>
                    <a:pt x="235" y="487"/>
                    <a:pt x="235" y="487"/>
                    <a:pt x="234" y="486"/>
                  </a:cubicBezTo>
                  <a:cubicBezTo>
                    <a:pt x="10" y="262"/>
                    <a:pt x="10" y="262"/>
                    <a:pt x="10" y="262"/>
                  </a:cubicBezTo>
                  <a:cubicBezTo>
                    <a:pt x="10" y="119"/>
                    <a:pt x="10" y="119"/>
                    <a:pt x="10" y="119"/>
                  </a:cubicBezTo>
                  <a:cubicBezTo>
                    <a:pt x="118" y="10"/>
                    <a:pt x="118" y="10"/>
                    <a:pt x="118" y="10"/>
                  </a:cubicBezTo>
                  <a:cubicBezTo>
                    <a:pt x="307" y="10"/>
                    <a:pt x="307" y="10"/>
                    <a:pt x="307" y="10"/>
                  </a:cubicBezTo>
                  <a:cubicBezTo>
                    <a:pt x="344" y="47"/>
                    <a:pt x="344" y="47"/>
                    <a:pt x="344" y="47"/>
                  </a:cubicBezTo>
                  <a:cubicBezTo>
                    <a:pt x="344" y="112"/>
                    <a:pt x="344" y="112"/>
                    <a:pt x="344" y="112"/>
                  </a:cubicBezTo>
                  <a:cubicBezTo>
                    <a:pt x="333" y="114"/>
                    <a:pt x="324" y="125"/>
                    <a:pt x="324" y="137"/>
                  </a:cubicBezTo>
                  <a:cubicBezTo>
                    <a:pt x="324" y="151"/>
                    <a:pt x="335" y="162"/>
                    <a:pt x="349" y="162"/>
                  </a:cubicBezTo>
                  <a:cubicBezTo>
                    <a:pt x="363" y="162"/>
                    <a:pt x="374" y="151"/>
                    <a:pt x="374" y="137"/>
                  </a:cubicBezTo>
                  <a:cubicBezTo>
                    <a:pt x="374" y="125"/>
                    <a:pt x="366" y="114"/>
                    <a:pt x="354" y="112"/>
                  </a:cubicBezTo>
                  <a:cubicBezTo>
                    <a:pt x="354" y="45"/>
                    <a:pt x="354" y="45"/>
                    <a:pt x="354" y="45"/>
                  </a:cubicBezTo>
                  <a:cubicBezTo>
                    <a:pt x="354" y="45"/>
                    <a:pt x="354" y="44"/>
                    <a:pt x="354" y="43"/>
                  </a:cubicBezTo>
                  <a:cubicBezTo>
                    <a:pt x="353" y="43"/>
                    <a:pt x="353" y="42"/>
                    <a:pt x="353" y="42"/>
                  </a:cubicBezTo>
                  <a:cubicBezTo>
                    <a:pt x="313" y="2"/>
                    <a:pt x="313" y="2"/>
                    <a:pt x="313" y="2"/>
                  </a:cubicBezTo>
                  <a:cubicBezTo>
                    <a:pt x="312" y="1"/>
                    <a:pt x="312" y="1"/>
                    <a:pt x="311" y="1"/>
                  </a:cubicBezTo>
                  <a:cubicBezTo>
                    <a:pt x="311" y="0"/>
                    <a:pt x="310" y="0"/>
                    <a:pt x="309" y="0"/>
                  </a:cubicBezTo>
                  <a:cubicBezTo>
                    <a:pt x="116" y="0"/>
                    <a:pt x="116" y="0"/>
                    <a:pt x="116" y="0"/>
                  </a:cubicBezTo>
                  <a:cubicBezTo>
                    <a:pt x="116" y="0"/>
                    <a:pt x="115" y="0"/>
                    <a:pt x="114" y="1"/>
                  </a:cubicBezTo>
                  <a:cubicBezTo>
                    <a:pt x="114" y="1"/>
                    <a:pt x="113" y="1"/>
                    <a:pt x="113" y="2"/>
                  </a:cubicBezTo>
                  <a:cubicBezTo>
                    <a:pt x="2" y="113"/>
                    <a:pt x="2" y="113"/>
                    <a:pt x="2" y="113"/>
                  </a:cubicBezTo>
                  <a:cubicBezTo>
                    <a:pt x="1" y="114"/>
                    <a:pt x="1" y="114"/>
                    <a:pt x="1" y="115"/>
                  </a:cubicBezTo>
                  <a:cubicBezTo>
                    <a:pt x="0" y="115"/>
                    <a:pt x="0" y="116"/>
                    <a:pt x="0" y="117"/>
                  </a:cubicBezTo>
                  <a:cubicBezTo>
                    <a:pt x="0" y="264"/>
                    <a:pt x="0" y="264"/>
                    <a:pt x="0" y="264"/>
                  </a:cubicBezTo>
                  <a:cubicBezTo>
                    <a:pt x="0" y="265"/>
                    <a:pt x="0" y="266"/>
                    <a:pt x="1" y="266"/>
                  </a:cubicBezTo>
                  <a:cubicBezTo>
                    <a:pt x="1" y="267"/>
                    <a:pt x="1" y="267"/>
                    <a:pt x="2" y="268"/>
                  </a:cubicBezTo>
                  <a:cubicBezTo>
                    <a:pt x="226" y="492"/>
                    <a:pt x="226" y="492"/>
                    <a:pt x="226" y="492"/>
                  </a:cubicBezTo>
                  <a:cubicBezTo>
                    <a:pt x="226" y="1066"/>
                    <a:pt x="226" y="1066"/>
                    <a:pt x="226" y="1066"/>
                  </a:cubicBezTo>
                  <a:cubicBezTo>
                    <a:pt x="214" y="1069"/>
                    <a:pt x="206" y="1079"/>
                    <a:pt x="206" y="1091"/>
                  </a:cubicBezTo>
                  <a:close/>
                  <a:moveTo>
                    <a:pt x="364" y="137"/>
                  </a:moveTo>
                  <a:cubicBezTo>
                    <a:pt x="364" y="145"/>
                    <a:pt x="358" y="152"/>
                    <a:pt x="349" y="152"/>
                  </a:cubicBezTo>
                  <a:cubicBezTo>
                    <a:pt x="341" y="152"/>
                    <a:pt x="334" y="145"/>
                    <a:pt x="334" y="137"/>
                  </a:cubicBezTo>
                  <a:cubicBezTo>
                    <a:pt x="334" y="128"/>
                    <a:pt x="341" y="122"/>
                    <a:pt x="349" y="122"/>
                  </a:cubicBezTo>
                  <a:cubicBezTo>
                    <a:pt x="358" y="122"/>
                    <a:pt x="364" y="128"/>
                    <a:pt x="364" y="137"/>
                  </a:cubicBezTo>
                  <a:close/>
                  <a:moveTo>
                    <a:pt x="231" y="1076"/>
                  </a:moveTo>
                  <a:cubicBezTo>
                    <a:pt x="239" y="1076"/>
                    <a:pt x="246" y="1083"/>
                    <a:pt x="246" y="1091"/>
                  </a:cubicBezTo>
                  <a:cubicBezTo>
                    <a:pt x="246" y="1099"/>
                    <a:pt x="239" y="1106"/>
                    <a:pt x="231" y="1106"/>
                  </a:cubicBezTo>
                  <a:cubicBezTo>
                    <a:pt x="222" y="1106"/>
                    <a:pt x="216" y="1099"/>
                    <a:pt x="216" y="1091"/>
                  </a:cubicBezTo>
                  <a:cubicBezTo>
                    <a:pt x="216" y="1083"/>
                    <a:pt x="222" y="1076"/>
                    <a:pt x="231" y="10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7" name="Freeform 129">
              <a:extLst>
                <a:ext uri="{FF2B5EF4-FFF2-40B4-BE49-F238E27FC236}">
                  <a16:creationId xmlns:a16="http://schemas.microsoft.com/office/drawing/2014/main" id="{3305213B-7624-4AF2-8907-8930EF9D2EB5}"/>
                </a:ext>
              </a:extLst>
            </p:cNvPr>
            <p:cNvSpPr>
              <a:spLocks noEditPoints="1"/>
            </p:cNvSpPr>
            <p:nvPr/>
          </p:nvSpPr>
          <p:spPr bwMode="auto">
            <a:xfrm>
              <a:off x="1548" y="3573"/>
              <a:ext cx="151" cy="373"/>
            </a:xfrm>
            <a:custGeom>
              <a:avLst/>
              <a:gdLst>
                <a:gd name="T0" fmla="*/ 139 w 160"/>
                <a:gd name="T1" fmla="*/ 345 h 395"/>
                <a:gd name="T2" fmla="*/ 139 w 160"/>
                <a:gd name="T3" fmla="*/ 135 h 395"/>
                <a:gd name="T4" fmla="*/ 139 w 160"/>
                <a:gd name="T5" fmla="*/ 133 h 395"/>
                <a:gd name="T6" fmla="*/ 138 w 160"/>
                <a:gd name="T7" fmla="*/ 131 h 395"/>
                <a:gd name="T8" fmla="*/ 46 w 160"/>
                <a:gd name="T9" fmla="*/ 39 h 395"/>
                <a:gd name="T10" fmla="*/ 50 w 160"/>
                <a:gd name="T11" fmla="*/ 25 h 395"/>
                <a:gd name="T12" fmla="*/ 25 w 160"/>
                <a:gd name="T13" fmla="*/ 0 h 395"/>
                <a:gd name="T14" fmla="*/ 0 w 160"/>
                <a:gd name="T15" fmla="*/ 25 h 395"/>
                <a:gd name="T16" fmla="*/ 25 w 160"/>
                <a:gd name="T17" fmla="*/ 50 h 395"/>
                <a:gd name="T18" fmla="*/ 39 w 160"/>
                <a:gd name="T19" fmla="*/ 46 h 395"/>
                <a:gd name="T20" fmla="*/ 129 w 160"/>
                <a:gd name="T21" fmla="*/ 137 h 395"/>
                <a:gd name="T22" fmla="*/ 129 w 160"/>
                <a:gd name="T23" fmla="*/ 345 h 395"/>
                <a:gd name="T24" fmla="*/ 109 w 160"/>
                <a:gd name="T25" fmla="*/ 370 h 395"/>
                <a:gd name="T26" fmla="*/ 134 w 160"/>
                <a:gd name="T27" fmla="*/ 395 h 395"/>
                <a:gd name="T28" fmla="*/ 160 w 160"/>
                <a:gd name="T29" fmla="*/ 370 h 395"/>
                <a:gd name="T30" fmla="*/ 139 w 160"/>
                <a:gd name="T31" fmla="*/ 345 h 395"/>
                <a:gd name="T32" fmla="*/ 36 w 160"/>
                <a:gd name="T33" fmla="*/ 36 h 395"/>
                <a:gd name="T34" fmla="*/ 25 w 160"/>
                <a:gd name="T35" fmla="*/ 40 h 395"/>
                <a:gd name="T36" fmla="*/ 10 w 160"/>
                <a:gd name="T37" fmla="*/ 25 h 395"/>
                <a:gd name="T38" fmla="*/ 25 w 160"/>
                <a:gd name="T39" fmla="*/ 10 h 395"/>
                <a:gd name="T40" fmla="*/ 40 w 160"/>
                <a:gd name="T41" fmla="*/ 25 h 395"/>
                <a:gd name="T42" fmla="*/ 36 w 160"/>
                <a:gd name="T43" fmla="*/ 36 h 395"/>
                <a:gd name="T44" fmla="*/ 134 w 160"/>
                <a:gd name="T45" fmla="*/ 385 h 395"/>
                <a:gd name="T46" fmla="*/ 119 w 160"/>
                <a:gd name="T47" fmla="*/ 370 h 395"/>
                <a:gd name="T48" fmla="*/ 134 w 160"/>
                <a:gd name="T49" fmla="*/ 354 h 395"/>
                <a:gd name="T50" fmla="*/ 150 w 160"/>
                <a:gd name="T51" fmla="*/ 370 h 395"/>
                <a:gd name="T52" fmla="*/ 134 w 160"/>
                <a:gd name="T53" fmla="*/ 38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395">
                  <a:moveTo>
                    <a:pt x="139" y="345"/>
                  </a:moveTo>
                  <a:cubicBezTo>
                    <a:pt x="139" y="135"/>
                    <a:pt x="139" y="135"/>
                    <a:pt x="139" y="135"/>
                  </a:cubicBezTo>
                  <a:cubicBezTo>
                    <a:pt x="139" y="134"/>
                    <a:pt x="139" y="133"/>
                    <a:pt x="139" y="133"/>
                  </a:cubicBezTo>
                  <a:cubicBezTo>
                    <a:pt x="139" y="132"/>
                    <a:pt x="138" y="131"/>
                    <a:pt x="138" y="131"/>
                  </a:cubicBezTo>
                  <a:cubicBezTo>
                    <a:pt x="46" y="39"/>
                    <a:pt x="46" y="39"/>
                    <a:pt x="46" y="39"/>
                  </a:cubicBezTo>
                  <a:cubicBezTo>
                    <a:pt x="49"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29" y="137"/>
                    <a:pt x="129" y="137"/>
                    <a:pt x="129" y="137"/>
                  </a:cubicBezTo>
                  <a:cubicBezTo>
                    <a:pt x="129" y="345"/>
                    <a:pt x="129" y="345"/>
                    <a:pt x="129" y="345"/>
                  </a:cubicBezTo>
                  <a:cubicBezTo>
                    <a:pt x="118" y="347"/>
                    <a:pt x="109" y="357"/>
                    <a:pt x="109" y="370"/>
                  </a:cubicBezTo>
                  <a:cubicBezTo>
                    <a:pt x="109" y="383"/>
                    <a:pt x="121" y="395"/>
                    <a:pt x="134" y="395"/>
                  </a:cubicBezTo>
                  <a:cubicBezTo>
                    <a:pt x="148" y="395"/>
                    <a:pt x="160" y="383"/>
                    <a:pt x="160" y="370"/>
                  </a:cubicBezTo>
                  <a:cubicBezTo>
                    <a:pt x="160" y="357"/>
                    <a:pt x="151" y="347"/>
                    <a:pt x="139" y="345"/>
                  </a:cubicBezTo>
                  <a:close/>
                  <a:moveTo>
                    <a:pt x="36" y="36"/>
                  </a:moveTo>
                  <a:cubicBezTo>
                    <a:pt x="33" y="39"/>
                    <a:pt x="29" y="40"/>
                    <a:pt x="25" y="40"/>
                  </a:cubicBezTo>
                  <a:cubicBezTo>
                    <a:pt x="17" y="40"/>
                    <a:pt x="10" y="34"/>
                    <a:pt x="10" y="25"/>
                  </a:cubicBezTo>
                  <a:cubicBezTo>
                    <a:pt x="10" y="17"/>
                    <a:pt x="17" y="10"/>
                    <a:pt x="25" y="10"/>
                  </a:cubicBezTo>
                  <a:cubicBezTo>
                    <a:pt x="33" y="10"/>
                    <a:pt x="40" y="17"/>
                    <a:pt x="40" y="25"/>
                  </a:cubicBezTo>
                  <a:cubicBezTo>
                    <a:pt x="40" y="29"/>
                    <a:pt x="39" y="33"/>
                    <a:pt x="36" y="36"/>
                  </a:cubicBezTo>
                  <a:close/>
                  <a:moveTo>
                    <a:pt x="134" y="385"/>
                  </a:moveTo>
                  <a:cubicBezTo>
                    <a:pt x="126" y="385"/>
                    <a:pt x="119" y="378"/>
                    <a:pt x="119" y="370"/>
                  </a:cubicBezTo>
                  <a:cubicBezTo>
                    <a:pt x="119" y="361"/>
                    <a:pt x="126" y="354"/>
                    <a:pt x="134" y="354"/>
                  </a:cubicBezTo>
                  <a:cubicBezTo>
                    <a:pt x="143" y="354"/>
                    <a:pt x="150" y="361"/>
                    <a:pt x="150" y="370"/>
                  </a:cubicBezTo>
                  <a:cubicBezTo>
                    <a:pt x="150" y="378"/>
                    <a:pt x="143" y="385"/>
                    <a:pt x="134"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8" name="Freeform 130">
              <a:extLst>
                <a:ext uri="{FF2B5EF4-FFF2-40B4-BE49-F238E27FC236}">
                  <a16:creationId xmlns:a16="http://schemas.microsoft.com/office/drawing/2014/main" id="{A4DDC5E7-98A1-4DA6-915D-5F87F332A0F1}"/>
                </a:ext>
              </a:extLst>
            </p:cNvPr>
            <p:cNvSpPr>
              <a:spLocks/>
            </p:cNvSpPr>
            <p:nvPr/>
          </p:nvSpPr>
          <p:spPr bwMode="auto">
            <a:xfrm>
              <a:off x="1374" y="3528"/>
              <a:ext cx="160" cy="366"/>
            </a:xfrm>
            <a:custGeom>
              <a:avLst/>
              <a:gdLst>
                <a:gd name="T0" fmla="*/ 147 w 170"/>
                <a:gd name="T1" fmla="*/ 343 h 388"/>
                <a:gd name="T2" fmla="*/ 133 w 170"/>
                <a:gd name="T3" fmla="*/ 348 h 388"/>
                <a:gd name="T4" fmla="*/ 25 w 170"/>
                <a:gd name="T5" fmla="*/ 240 h 388"/>
                <a:gd name="T6" fmla="*/ 25 w 170"/>
                <a:gd name="T7" fmla="*/ 45 h 388"/>
                <a:gd name="T8" fmla="*/ 45 w 170"/>
                <a:gd name="T9" fmla="*/ 22 h 388"/>
                <a:gd name="T10" fmla="*/ 23 w 170"/>
                <a:gd name="T11" fmla="*/ 0 h 388"/>
                <a:gd name="T12" fmla="*/ 0 w 170"/>
                <a:gd name="T13" fmla="*/ 22 h 388"/>
                <a:gd name="T14" fmla="*/ 20 w 170"/>
                <a:gd name="T15" fmla="*/ 45 h 388"/>
                <a:gd name="T16" fmla="*/ 20 w 170"/>
                <a:gd name="T17" fmla="*/ 241 h 388"/>
                <a:gd name="T18" fmla="*/ 20 w 170"/>
                <a:gd name="T19" fmla="*/ 242 h 388"/>
                <a:gd name="T20" fmla="*/ 21 w 170"/>
                <a:gd name="T21" fmla="*/ 243 h 388"/>
                <a:gd name="T22" fmla="*/ 129 w 170"/>
                <a:gd name="T23" fmla="*/ 351 h 388"/>
                <a:gd name="T24" fmla="*/ 124 w 170"/>
                <a:gd name="T25" fmla="*/ 365 h 388"/>
                <a:gd name="T26" fmla="*/ 147 w 170"/>
                <a:gd name="T27" fmla="*/ 388 h 388"/>
                <a:gd name="T28" fmla="*/ 170 w 170"/>
                <a:gd name="T29" fmla="*/ 365 h 388"/>
                <a:gd name="T30" fmla="*/ 147 w 170"/>
                <a:gd name="T31" fmla="*/ 34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388">
                  <a:moveTo>
                    <a:pt x="147" y="343"/>
                  </a:moveTo>
                  <a:cubicBezTo>
                    <a:pt x="142" y="343"/>
                    <a:pt x="137" y="344"/>
                    <a:pt x="133" y="348"/>
                  </a:cubicBezTo>
                  <a:cubicBezTo>
                    <a:pt x="25" y="240"/>
                    <a:pt x="25" y="240"/>
                    <a:pt x="25" y="240"/>
                  </a:cubicBezTo>
                  <a:cubicBezTo>
                    <a:pt x="25" y="45"/>
                    <a:pt x="25" y="45"/>
                    <a:pt x="25" y="45"/>
                  </a:cubicBezTo>
                  <a:cubicBezTo>
                    <a:pt x="37" y="44"/>
                    <a:pt x="45" y="34"/>
                    <a:pt x="45" y="22"/>
                  </a:cubicBezTo>
                  <a:cubicBezTo>
                    <a:pt x="45" y="10"/>
                    <a:pt x="35" y="0"/>
                    <a:pt x="23" y="0"/>
                  </a:cubicBezTo>
                  <a:cubicBezTo>
                    <a:pt x="10" y="0"/>
                    <a:pt x="0" y="10"/>
                    <a:pt x="0" y="22"/>
                  </a:cubicBezTo>
                  <a:cubicBezTo>
                    <a:pt x="0" y="34"/>
                    <a:pt x="9" y="44"/>
                    <a:pt x="20" y="45"/>
                  </a:cubicBezTo>
                  <a:cubicBezTo>
                    <a:pt x="20" y="241"/>
                    <a:pt x="20" y="241"/>
                    <a:pt x="20" y="241"/>
                  </a:cubicBezTo>
                  <a:cubicBezTo>
                    <a:pt x="20" y="242"/>
                    <a:pt x="20" y="242"/>
                    <a:pt x="20" y="242"/>
                  </a:cubicBezTo>
                  <a:cubicBezTo>
                    <a:pt x="20" y="242"/>
                    <a:pt x="21" y="243"/>
                    <a:pt x="21" y="243"/>
                  </a:cubicBezTo>
                  <a:cubicBezTo>
                    <a:pt x="129" y="351"/>
                    <a:pt x="129" y="351"/>
                    <a:pt x="129" y="351"/>
                  </a:cubicBezTo>
                  <a:cubicBezTo>
                    <a:pt x="126" y="355"/>
                    <a:pt x="124" y="360"/>
                    <a:pt x="124" y="365"/>
                  </a:cubicBezTo>
                  <a:cubicBezTo>
                    <a:pt x="124" y="378"/>
                    <a:pt x="134" y="388"/>
                    <a:pt x="147" y="388"/>
                  </a:cubicBezTo>
                  <a:cubicBezTo>
                    <a:pt x="159" y="388"/>
                    <a:pt x="170" y="378"/>
                    <a:pt x="170" y="365"/>
                  </a:cubicBezTo>
                  <a:cubicBezTo>
                    <a:pt x="170" y="353"/>
                    <a:pt x="159" y="343"/>
                    <a:pt x="147"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9" name="Freeform 131">
              <a:extLst>
                <a:ext uri="{FF2B5EF4-FFF2-40B4-BE49-F238E27FC236}">
                  <a16:creationId xmlns:a16="http://schemas.microsoft.com/office/drawing/2014/main" id="{B753C421-5385-404A-8291-3FB0B33E75C9}"/>
                </a:ext>
              </a:extLst>
            </p:cNvPr>
            <p:cNvSpPr>
              <a:spLocks noEditPoints="1"/>
            </p:cNvSpPr>
            <p:nvPr/>
          </p:nvSpPr>
          <p:spPr bwMode="auto">
            <a:xfrm>
              <a:off x="1477" y="1874"/>
              <a:ext cx="272" cy="337"/>
            </a:xfrm>
            <a:custGeom>
              <a:avLst/>
              <a:gdLst>
                <a:gd name="T0" fmla="*/ 242 w 288"/>
                <a:gd name="T1" fmla="*/ 23 h 356"/>
                <a:gd name="T2" fmla="*/ 247 w 288"/>
                <a:gd name="T3" fmla="*/ 37 h 356"/>
                <a:gd name="T4" fmla="*/ 221 w 288"/>
                <a:gd name="T5" fmla="*/ 63 h 356"/>
                <a:gd name="T6" fmla="*/ 221 w 288"/>
                <a:gd name="T7" fmla="*/ 63 h 356"/>
                <a:gd name="T8" fmla="*/ 221 w 288"/>
                <a:gd name="T9" fmla="*/ 64 h 356"/>
                <a:gd name="T10" fmla="*/ 221 w 288"/>
                <a:gd name="T11" fmla="*/ 65 h 356"/>
                <a:gd name="T12" fmla="*/ 221 w 288"/>
                <a:gd name="T13" fmla="*/ 132 h 356"/>
                <a:gd name="T14" fmla="*/ 37 w 288"/>
                <a:gd name="T15" fmla="*/ 316 h 356"/>
                <a:gd name="T16" fmla="*/ 22 w 288"/>
                <a:gd name="T17" fmla="*/ 311 h 356"/>
                <a:gd name="T18" fmla="*/ 0 w 288"/>
                <a:gd name="T19" fmla="*/ 333 h 356"/>
                <a:gd name="T20" fmla="*/ 22 w 288"/>
                <a:gd name="T21" fmla="*/ 356 h 356"/>
                <a:gd name="T22" fmla="*/ 45 w 288"/>
                <a:gd name="T23" fmla="*/ 333 h 356"/>
                <a:gd name="T24" fmla="*/ 40 w 288"/>
                <a:gd name="T25" fmla="*/ 319 h 356"/>
                <a:gd name="T26" fmla="*/ 225 w 288"/>
                <a:gd name="T27" fmla="*/ 134 h 356"/>
                <a:gd name="T28" fmla="*/ 226 w 288"/>
                <a:gd name="T29" fmla="*/ 134 h 356"/>
                <a:gd name="T30" fmla="*/ 226 w 288"/>
                <a:gd name="T31" fmla="*/ 133 h 356"/>
                <a:gd name="T32" fmla="*/ 226 w 288"/>
                <a:gd name="T33" fmla="*/ 66 h 356"/>
                <a:gd name="T34" fmla="*/ 251 w 288"/>
                <a:gd name="T35" fmla="*/ 41 h 356"/>
                <a:gd name="T36" fmla="*/ 265 w 288"/>
                <a:gd name="T37" fmla="*/ 46 h 356"/>
                <a:gd name="T38" fmla="*/ 288 w 288"/>
                <a:gd name="T39" fmla="*/ 23 h 356"/>
                <a:gd name="T40" fmla="*/ 265 w 288"/>
                <a:gd name="T41" fmla="*/ 0 h 356"/>
                <a:gd name="T42" fmla="*/ 242 w 288"/>
                <a:gd name="T43" fmla="*/ 23 h 356"/>
                <a:gd name="T44" fmla="*/ 283 w 288"/>
                <a:gd name="T45" fmla="*/ 23 h 356"/>
                <a:gd name="T46" fmla="*/ 265 w 288"/>
                <a:gd name="T47" fmla="*/ 41 h 356"/>
                <a:gd name="T48" fmla="*/ 248 w 288"/>
                <a:gd name="T49" fmla="*/ 23 h 356"/>
                <a:gd name="T50" fmla="*/ 265 w 288"/>
                <a:gd name="T51" fmla="*/ 6 h 356"/>
                <a:gd name="T52" fmla="*/ 283 w 288"/>
                <a:gd name="T53" fmla="*/ 2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356">
                  <a:moveTo>
                    <a:pt x="242" y="23"/>
                  </a:moveTo>
                  <a:cubicBezTo>
                    <a:pt x="242" y="29"/>
                    <a:pt x="244" y="33"/>
                    <a:pt x="247" y="37"/>
                  </a:cubicBezTo>
                  <a:cubicBezTo>
                    <a:pt x="221" y="63"/>
                    <a:pt x="221" y="63"/>
                    <a:pt x="221" y="63"/>
                  </a:cubicBezTo>
                  <a:cubicBezTo>
                    <a:pt x="221" y="63"/>
                    <a:pt x="221" y="63"/>
                    <a:pt x="221" y="63"/>
                  </a:cubicBezTo>
                  <a:cubicBezTo>
                    <a:pt x="221" y="64"/>
                    <a:pt x="221" y="64"/>
                    <a:pt x="221" y="64"/>
                  </a:cubicBezTo>
                  <a:cubicBezTo>
                    <a:pt x="221" y="65"/>
                    <a:pt x="221" y="65"/>
                    <a:pt x="221" y="65"/>
                  </a:cubicBezTo>
                  <a:cubicBezTo>
                    <a:pt x="221" y="132"/>
                    <a:pt x="221" y="132"/>
                    <a:pt x="221" y="132"/>
                  </a:cubicBezTo>
                  <a:cubicBezTo>
                    <a:pt x="37" y="316"/>
                    <a:pt x="37" y="316"/>
                    <a:pt x="37" y="316"/>
                  </a:cubicBezTo>
                  <a:cubicBezTo>
                    <a:pt x="33" y="312"/>
                    <a:pt x="28" y="311"/>
                    <a:pt x="22" y="311"/>
                  </a:cubicBezTo>
                  <a:cubicBezTo>
                    <a:pt x="10" y="311"/>
                    <a:pt x="0" y="321"/>
                    <a:pt x="0" y="333"/>
                  </a:cubicBezTo>
                  <a:cubicBezTo>
                    <a:pt x="0" y="346"/>
                    <a:pt x="10" y="356"/>
                    <a:pt x="22" y="356"/>
                  </a:cubicBezTo>
                  <a:cubicBezTo>
                    <a:pt x="35" y="356"/>
                    <a:pt x="45" y="346"/>
                    <a:pt x="45" y="333"/>
                  </a:cubicBezTo>
                  <a:cubicBezTo>
                    <a:pt x="45" y="328"/>
                    <a:pt x="43" y="323"/>
                    <a:pt x="40" y="319"/>
                  </a:cubicBezTo>
                  <a:cubicBezTo>
                    <a:pt x="225" y="134"/>
                    <a:pt x="225" y="134"/>
                    <a:pt x="225" y="134"/>
                  </a:cubicBezTo>
                  <a:cubicBezTo>
                    <a:pt x="225" y="134"/>
                    <a:pt x="226" y="134"/>
                    <a:pt x="226" y="134"/>
                  </a:cubicBezTo>
                  <a:cubicBezTo>
                    <a:pt x="226" y="133"/>
                    <a:pt x="226" y="133"/>
                    <a:pt x="226" y="133"/>
                  </a:cubicBezTo>
                  <a:cubicBezTo>
                    <a:pt x="226" y="66"/>
                    <a:pt x="226" y="66"/>
                    <a:pt x="226" y="66"/>
                  </a:cubicBezTo>
                  <a:cubicBezTo>
                    <a:pt x="251" y="41"/>
                    <a:pt x="251" y="41"/>
                    <a:pt x="251" y="41"/>
                  </a:cubicBezTo>
                  <a:cubicBezTo>
                    <a:pt x="255" y="44"/>
                    <a:pt x="260" y="46"/>
                    <a:pt x="265" y="46"/>
                  </a:cubicBezTo>
                  <a:cubicBezTo>
                    <a:pt x="278" y="46"/>
                    <a:pt x="288" y="36"/>
                    <a:pt x="288" y="23"/>
                  </a:cubicBezTo>
                  <a:cubicBezTo>
                    <a:pt x="288" y="11"/>
                    <a:pt x="278" y="0"/>
                    <a:pt x="265" y="0"/>
                  </a:cubicBezTo>
                  <a:cubicBezTo>
                    <a:pt x="253" y="0"/>
                    <a:pt x="242" y="11"/>
                    <a:pt x="242" y="23"/>
                  </a:cubicBezTo>
                  <a:close/>
                  <a:moveTo>
                    <a:pt x="283" y="23"/>
                  </a:moveTo>
                  <a:cubicBezTo>
                    <a:pt x="283" y="33"/>
                    <a:pt x="275" y="41"/>
                    <a:pt x="265" y="41"/>
                  </a:cubicBezTo>
                  <a:cubicBezTo>
                    <a:pt x="256" y="41"/>
                    <a:pt x="248" y="33"/>
                    <a:pt x="248" y="23"/>
                  </a:cubicBezTo>
                  <a:cubicBezTo>
                    <a:pt x="248" y="13"/>
                    <a:pt x="256" y="6"/>
                    <a:pt x="265" y="6"/>
                  </a:cubicBezTo>
                  <a:cubicBezTo>
                    <a:pt x="275" y="6"/>
                    <a:pt x="283" y="13"/>
                    <a:pt x="28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0" name="Freeform 132">
              <a:extLst>
                <a:ext uri="{FF2B5EF4-FFF2-40B4-BE49-F238E27FC236}">
                  <a16:creationId xmlns:a16="http://schemas.microsoft.com/office/drawing/2014/main" id="{BB7264E6-DE9D-4714-8CF8-ABEB8B835339}"/>
                </a:ext>
              </a:extLst>
            </p:cNvPr>
            <p:cNvSpPr>
              <a:spLocks noEditPoints="1"/>
            </p:cNvSpPr>
            <p:nvPr/>
          </p:nvSpPr>
          <p:spPr bwMode="auto">
            <a:xfrm>
              <a:off x="1511" y="2651"/>
              <a:ext cx="629" cy="923"/>
            </a:xfrm>
            <a:custGeom>
              <a:avLst/>
              <a:gdLst>
                <a:gd name="T0" fmla="*/ 219 w 666"/>
                <a:gd name="T1" fmla="*/ 847 h 977"/>
                <a:gd name="T2" fmla="*/ 219 w 666"/>
                <a:gd name="T3" fmla="*/ 505 h 977"/>
                <a:gd name="T4" fmla="*/ 219 w 666"/>
                <a:gd name="T5" fmla="*/ 504 h 977"/>
                <a:gd name="T6" fmla="*/ 219 w 666"/>
                <a:gd name="T7" fmla="*/ 503 h 977"/>
                <a:gd name="T8" fmla="*/ 168 w 666"/>
                <a:gd name="T9" fmla="*/ 452 h 977"/>
                <a:gd name="T10" fmla="*/ 168 w 666"/>
                <a:gd name="T11" fmla="*/ 88 h 977"/>
                <a:gd name="T12" fmla="*/ 168 w 666"/>
                <a:gd name="T13" fmla="*/ 87 h 977"/>
                <a:gd name="T14" fmla="*/ 167 w 666"/>
                <a:gd name="T15" fmla="*/ 87 h 977"/>
                <a:gd name="T16" fmla="*/ 101 w 666"/>
                <a:gd name="T17" fmla="*/ 21 h 977"/>
                <a:gd name="T18" fmla="*/ 101 w 666"/>
                <a:gd name="T19" fmla="*/ 20 h 977"/>
                <a:gd name="T20" fmla="*/ 100 w 666"/>
                <a:gd name="T21" fmla="*/ 20 h 977"/>
                <a:gd name="T22" fmla="*/ 100 w 666"/>
                <a:gd name="T23" fmla="*/ 20 h 977"/>
                <a:gd name="T24" fmla="*/ 45 w 666"/>
                <a:gd name="T25" fmla="*/ 20 h 977"/>
                <a:gd name="T26" fmla="*/ 23 w 666"/>
                <a:gd name="T27" fmla="*/ 0 h 977"/>
                <a:gd name="T28" fmla="*/ 0 w 666"/>
                <a:gd name="T29" fmla="*/ 23 h 977"/>
                <a:gd name="T30" fmla="*/ 23 w 666"/>
                <a:gd name="T31" fmla="*/ 46 h 977"/>
                <a:gd name="T32" fmla="*/ 45 w 666"/>
                <a:gd name="T33" fmla="*/ 25 h 977"/>
                <a:gd name="T34" fmla="*/ 98 w 666"/>
                <a:gd name="T35" fmla="*/ 25 h 977"/>
                <a:gd name="T36" fmla="*/ 163 w 666"/>
                <a:gd name="T37" fmla="*/ 89 h 977"/>
                <a:gd name="T38" fmla="*/ 163 w 666"/>
                <a:gd name="T39" fmla="*/ 453 h 977"/>
                <a:gd name="T40" fmla="*/ 163 w 666"/>
                <a:gd name="T41" fmla="*/ 454 h 977"/>
                <a:gd name="T42" fmla="*/ 163 w 666"/>
                <a:gd name="T43" fmla="*/ 455 h 977"/>
                <a:gd name="T44" fmla="*/ 214 w 666"/>
                <a:gd name="T45" fmla="*/ 506 h 977"/>
                <a:gd name="T46" fmla="*/ 214 w 666"/>
                <a:gd name="T47" fmla="*/ 848 h 977"/>
                <a:gd name="T48" fmla="*/ 214 w 666"/>
                <a:gd name="T49" fmla="*/ 849 h 977"/>
                <a:gd name="T50" fmla="*/ 215 w 666"/>
                <a:gd name="T51" fmla="*/ 850 h 977"/>
                <a:gd name="T52" fmla="*/ 342 w 666"/>
                <a:gd name="T53" fmla="*/ 976 h 977"/>
                <a:gd name="T54" fmla="*/ 342 w 666"/>
                <a:gd name="T55" fmla="*/ 977 h 977"/>
                <a:gd name="T56" fmla="*/ 343 w 666"/>
                <a:gd name="T57" fmla="*/ 977 h 977"/>
                <a:gd name="T58" fmla="*/ 478 w 666"/>
                <a:gd name="T59" fmla="*/ 977 h 977"/>
                <a:gd name="T60" fmla="*/ 479 w 666"/>
                <a:gd name="T61" fmla="*/ 977 h 977"/>
                <a:gd name="T62" fmla="*/ 480 w 666"/>
                <a:gd name="T63" fmla="*/ 976 h 977"/>
                <a:gd name="T64" fmla="*/ 553 w 666"/>
                <a:gd name="T65" fmla="*/ 903 h 977"/>
                <a:gd name="T66" fmla="*/ 621 w 666"/>
                <a:gd name="T67" fmla="*/ 903 h 977"/>
                <a:gd name="T68" fmla="*/ 643 w 666"/>
                <a:gd name="T69" fmla="*/ 923 h 977"/>
                <a:gd name="T70" fmla="*/ 666 w 666"/>
                <a:gd name="T71" fmla="*/ 900 h 977"/>
                <a:gd name="T72" fmla="*/ 643 w 666"/>
                <a:gd name="T73" fmla="*/ 878 h 977"/>
                <a:gd name="T74" fmla="*/ 621 w 666"/>
                <a:gd name="T75" fmla="*/ 898 h 977"/>
                <a:gd name="T76" fmla="*/ 552 w 666"/>
                <a:gd name="T77" fmla="*/ 898 h 977"/>
                <a:gd name="T78" fmla="*/ 551 w 666"/>
                <a:gd name="T79" fmla="*/ 898 h 977"/>
                <a:gd name="T80" fmla="*/ 550 w 666"/>
                <a:gd name="T81" fmla="*/ 899 h 977"/>
                <a:gd name="T82" fmla="*/ 477 w 666"/>
                <a:gd name="T83" fmla="*/ 972 h 977"/>
                <a:gd name="T84" fmla="*/ 344 w 666"/>
                <a:gd name="T85" fmla="*/ 972 h 977"/>
                <a:gd name="T86" fmla="*/ 219 w 666"/>
                <a:gd name="T87" fmla="*/ 847 h 977"/>
                <a:gd name="T88" fmla="*/ 23 w 666"/>
                <a:gd name="T89" fmla="*/ 40 h 977"/>
                <a:gd name="T90" fmla="*/ 5 w 666"/>
                <a:gd name="T91" fmla="*/ 23 h 977"/>
                <a:gd name="T92" fmla="*/ 23 w 666"/>
                <a:gd name="T93" fmla="*/ 5 h 977"/>
                <a:gd name="T94" fmla="*/ 40 w 666"/>
                <a:gd name="T95" fmla="*/ 23 h 977"/>
                <a:gd name="T96" fmla="*/ 23 w 666"/>
                <a:gd name="T97" fmla="*/ 40 h 977"/>
                <a:gd name="T98" fmla="*/ 643 w 666"/>
                <a:gd name="T99" fmla="*/ 883 h 977"/>
                <a:gd name="T100" fmla="*/ 661 w 666"/>
                <a:gd name="T101" fmla="*/ 900 h 977"/>
                <a:gd name="T102" fmla="*/ 643 w 666"/>
                <a:gd name="T103" fmla="*/ 918 h 977"/>
                <a:gd name="T104" fmla="*/ 626 w 666"/>
                <a:gd name="T105" fmla="*/ 900 h 977"/>
                <a:gd name="T106" fmla="*/ 643 w 666"/>
                <a:gd name="T107" fmla="*/ 883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977">
                  <a:moveTo>
                    <a:pt x="219" y="847"/>
                  </a:moveTo>
                  <a:cubicBezTo>
                    <a:pt x="219" y="505"/>
                    <a:pt x="219" y="505"/>
                    <a:pt x="219" y="505"/>
                  </a:cubicBezTo>
                  <a:cubicBezTo>
                    <a:pt x="219" y="505"/>
                    <a:pt x="219" y="504"/>
                    <a:pt x="219" y="504"/>
                  </a:cubicBezTo>
                  <a:cubicBezTo>
                    <a:pt x="219" y="504"/>
                    <a:pt x="219" y="503"/>
                    <a:pt x="219" y="503"/>
                  </a:cubicBezTo>
                  <a:cubicBezTo>
                    <a:pt x="168" y="452"/>
                    <a:pt x="168" y="452"/>
                    <a:pt x="168" y="452"/>
                  </a:cubicBezTo>
                  <a:cubicBezTo>
                    <a:pt x="168" y="88"/>
                    <a:pt x="168" y="88"/>
                    <a:pt x="168" y="88"/>
                  </a:cubicBezTo>
                  <a:cubicBezTo>
                    <a:pt x="168" y="88"/>
                    <a:pt x="168" y="88"/>
                    <a:pt x="168" y="87"/>
                  </a:cubicBezTo>
                  <a:cubicBezTo>
                    <a:pt x="167" y="87"/>
                    <a:pt x="167" y="87"/>
                    <a:pt x="167" y="87"/>
                  </a:cubicBezTo>
                  <a:cubicBezTo>
                    <a:pt x="101" y="21"/>
                    <a:pt x="101" y="21"/>
                    <a:pt x="101" y="21"/>
                  </a:cubicBezTo>
                  <a:cubicBezTo>
                    <a:pt x="101" y="21"/>
                    <a:pt x="101" y="21"/>
                    <a:pt x="101" y="20"/>
                  </a:cubicBezTo>
                  <a:cubicBezTo>
                    <a:pt x="100" y="20"/>
                    <a:pt x="100" y="20"/>
                    <a:pt x="100" y="20"/>
                  </a:cubicBezTo>
                  <a:cubicBezTo>
                    <a:pt x="100" y="20"/>
                    <a:pt x="100" y="20"/>
                    <a:pt x="100" y="20"/>
                  </a:cubicBezTo>
                  <a:cubicBezTo>
                    <a:pt x="45" y="20"/>
                    <a:pt x="45" y="20"/>
                    <a:pt x="45" y="20"/>
                  </a:cubicBezTo>
                  <a:cubicBezTo>
                    <a:pt x="44" y="9"/>
                    <a:pt x="34" y="0"/>
                    <a:pt x="23" y="0"/>
                  </a:cubicBezTo>
                  <a:cubicBezTo>
                    <a:pt x="10" y="0"/>
                    <a:pt x="0" y="10"/>
                    <a:pt x="0" y="23"/>
                  </a:cubicBezTo>
                  <a:cubicBezTo>
                    <a:pt x="0" y="35"/>
                    <a:pt x="10" y="46"/>
                    <a:pt x="23" y="46"/>
                  </a:cubicBezTo>
                  <a:cubicBezTo>
                    <a:pt x="34" y="46"/>
                    <a:pt x="44" y="37"/>
                    <a:pt x="45" y="25"/>
                  </a:cubicBezTo>
                  <a:cubicBezTo>
                    <a:pt x="98" y="25"/>
                    <a:pt x="98" y="25"/>
                    <a:pt x="98" y="25"/>
                  </a:cubicBezTo>
                  <a:cubicBezTo>
                    <a:pt x="163" y="89"/>
                    <a:pt x="163" y="89"/>
                    <a:pt x="163" y="89"/>
                  </a:cubicBezTo>
                  <a:cubicBezTo>
                    <a:pt x="163" y="453"/>
                    <a:pt x="163" y="453"/>
                    <a:pt x="163" y="453"/>
                  </a:cubicBezTo>
                  <a:cubicBezTo>
                    <a:pt x="163" y="454"/>
                    <a:pt x="163" y="454"/>
                    <a:pt x="163" y="454"/>
                  </a:cubicBezTo>
                  <a:cubicBezTo>
                    <a:pt x="163" y="455"/>
                    <a:pt x="163" y="455"/>
                    <a:pt x="163" y="455"/>
                  </a:cubicBezTo>
                  <a:cubicBezTo>
                    <a:pt x="214" y="506"/>
                    <a:pt x="214" y="506"/>
                    <a:pt x="214" y="506"/>
                  </a:cubicBezTo>
                  <a:cubicBezTo>
                    <a:pt x="214" y="848"/>
                    <a:pt x="214" y="848"/>
                    <a:pt x="214" y="848"/>
                  </a:cubicBezTo>
                  <a:cubicBezTo>
                    <a:pt x="214" y="848"/>
                    <a:pt x="214" y="848"/>
                    <a:pt x="214" y="849"/>
                  </a:cubicBezTo>
                  <a:cubicBezTo>
                    <a:pt x="214" y="849"/>
                    <a:pt x="215" y="849"/>
                    <a:pt x="215" y="850"/>
                  </a:cubicBezTo>
                  <a:cubicBezTo>
                    <a:pt x="342" y="976"/>
                    <a:pt x="342" y="976"/>
                    <a:pt x="342" y="976"/>
                  </a:cubicBezTo>
                  <a:cubicBezTo>
                    <a:pt x="342" y="976"/>
                    <a:pt x="342" y="977"/>
                    <a:pt x="342" y="977"/>
                  </a:cubicBezTo>
                  <a:cubicBezTo>
                    <a:pt x="343" y="977"/>
                    <a:pt x="343" y="977"/>
                    <a:pt x="343" y="977"/>
                  </a:cubicBezTo>
                  <a:cubicBezTo>
                    <a:pt x="478" y="977"/>
                    <a:pt x="478" y="977"/>
                    <a:pt x="478" y="977"/>
                  </a:cubicBezTo>
                  <a:cubicBezTo>
                    <a:pt x="478" y="977"/>
                    <a:pt x="479" y="977"/>
                    <a:pt x="479" y="977"/>
                  </a:cubicBezTo>
                  <a:cubicBezTo>
                    <a:pt x="479" y="977"/>
                    <a:pt x="480" y="976"/>
                    <a:pt x="480" y="976"/>
                  </a:cubicBezTo>
                  <a:cubicBezTo>
                    <a:pt x="553" y="903"/>
                    <a:pt x="553" y="903"/>
                    <a:pt x="553" y="903"/>
                  </a:cubicBezTo>
                  <a:cubicBezTo>
                    <a:pt x="621" y="903"/>
                    <a:pt x="621" y="903"/>
                    <a:pt x="621" y="903"/>
                  </a:cubicBezTo>
                  <a:cubicBezTo>
                    <a:pt x="622" y="914"/>
                    <a:pt x="631" y="923"/>
                    <a:pt x="643" y="923"/>
                  </a:cubicBezTo>
                  <a:cubicBezTo>
                    <a:pt x="656" y="923"/>
                    <a:pt x="666" y="913"/>
                    <a:pt x="666" y="900"/>
                  </a:cubicBezTo>
                  <a:cubicBezTo>
                    <a:pt x="666" y="888"/>
                    <a:pt x="656" y="878"/>
                    <a:pt x="643" y="878"/>
                  </a:cubicBezTo>
                  <a:cubicBezTo>
                    <a:pt x="631" y="878"/>
                    <a:pt x="622" y="886"/>
                    <a:pt x="621" y="898"/>
                  </a:cubicBezTo>
                  <a:cubicBezTo>
                    <a:pt x="552" y="898"/>
                    <a:pt x="552" y="898"/>
                    <a:pt x="552" y="898"/>
                  </a:cubicBezTo>
                  <a:cubicBezTo>
                    <a:pt x="551" y="898"/>
                    <a:pt x="551" y="898"/>
                    <a:pt x="551" y="898"/>
                  </a:cubicBezTo>
                  <a:cubicBezTo>
                    <a:pt x="550" y="898"/>
                    <a:pt x="550" y="898"/>
                    <a:pt x="550" y="899"/>
                  </a:cubicBezTo>
                  <a:cubicBezTo>
                    <a:pt x="477" y="972"/>
                    <a:pt x="477" y="972"/>
                    <a:pt x="477" y="972"/>
                  </a:cubicBezTo>
                  <a:cubicBezTo>
                    <a:pt x="344" y="972"/>
                    <a:pt x="344" y="972"/>
                    <a:pt x="344" y="972"/>
                  </a:cubicBezTo>
                  <a:lnTo>
                    <a:pt x="219" y="847"/>
                  </a:lnTo>
                  <a:close/>
                  <a:moveTo>
                    <a:pt x="23" y="40"/>
                  </a:moveTo>
                  <a:cubicBezTo>
                    <a:pt x="13" y="40"/>
                    <a:pt x="5" y="33"/>
                    <a:pt x="5" y="23"/>
                  </a:cubicBezTo>
                  <a:cubicBezTo>
                    <a:pt x="5" y="13"/>
                    <a:pt x="13" y="5"/>
                    <a:pt x="23" y="5"/>
                  </a:cubicBezTo>
                  <a:cubicBezTo>
                    <a:pt x="32" y="5"/>
                    <a:pt x="40" y="13"/>
                    <a:pt x="40" y="23"/>
                  </a:cubicBezTo>
                  <a:cubicBezTo>
                    <a:pt x="40" y="33"/>
                    <a:pt x="32" y="40"/>
                    <a:pt x="23" y="40"/>
                  </a:cubicBezTo>
                  <a:close/>
                  <a:moveTo>
                    <a:pt x="643" y="883"/>
                  </a:moveTo>
                  <a:cubicBezTo>
                    <a:pt x="653" y="883"/>
                    <a:pt x="661" y="891"/>
                    <a:pt x="661" y="900"/>
                  </a:cubicBezTo>
                  <a:cubicBezTo>
                    <a:pt x="661" y="910"/>
                    <a:pt x="653" y="918"/>
                    <a:pt x="643" y="918"/>
                  </a:cubicBezTo>
                  <a:cubicBezTo>
                    <a:pt x="633" y="918"/>
                    <a:pt x="626" y="910"/>
                    <a:pt x="626" y="900"/>
                  </a:cubicBezTo>
                  <a:cubicBezTo>
                    <a:pt x="626" y="891"/>
                    <a:pt x="633" y="883"/>
                    <a:pt x="643" y="8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1" name="Freeform 133">
              <a:extLst>
                <a:ext uri="{FF2B5EF4-FFF2-40B4-BE49-F238E27FC236}">
                  <a16:creationId xmlns:a16="http://schemas.microsoft.com/office/drawing/2014/main" id="{E650DDC4-643B-4820-AAC8-FCEFF185D6AA}"/>
                </a:ext>
              </a:extLst>
            </p:cNvPr>
            <p:cNvSpPr>
              <a:spLocks noEditPoints="1"/>
            </p:cNvSpPr>
            <p:nvPr/>
          </p:nvSpPr>
          <p:spPr bwMode="auto">
            <a:xfrm>
              <a:off x="1470" y="1248"/>
              <a:ext cx="362" cy="1148"/>
            </a:xfrm>
            <a:custGeom>
              <a:avLst/>
              <a:gdLst>
                <a:gd name="T0" fmla="*/ 25 w 383"/>
                <a:gd name="T1" fmla="*/ 1167 h 1217"/>
                <a:gd name="T2" fmla="*/ 0 w 383"/>
                <a:gd name="T3" fmla="*/ 1192 h 1217"/>
                <a:gd name="T4" fmla="*/ 25 w 383"/>
                <a:gd name="T5" fmla="*/ 1217 h 1217"/>
                <a:gd name="T6" fmla="*/ 50 w 383"/>
                <a:gd name="T7" fmla="*/ 1192 h 1217"/>
                <a:gd name="T8" fmla="*/ 46 w 383"/>
                <a:gd name="T9" fmla="*/ 1178 h 1217"/>
                <a:gd name="T10" fmla="*/ 328 w 383"/>
                <a:gd name="T11" fmla="*/ 897 h 1217"/>
                <a:gd name="T12" fmla="*/ 329 w 383"/>
                <a:gd name="T13" fmla="*/ 895 h 1217"/>
                <a:gd name="T14" fmla="*/ 329 w 383"/>
                <a:gd name="T15" fmla="*/ 893 h 1217"/>
                <a:gd name="T16" fmla="*/ 329 w 383"/>
                <a:gd name="T17" fmla="*/ 740 h 1217"/>
                <a:gd name="T18" fmla="*/ 362 w 383"/>
                <a:gd name="T19" fmla="*/ 707 h 1217"/>
                <a:gd name="T20" fmla="*/ 363 w 383"/>
                <a:gd name="T21" fmla="*/ 706 h 1217"/>
                <a:gd name="T22" fmla="*/ 363 w 383"/>
                <a:gd name="T23" fmla="*/ 704 h 1217"/>
                <a:gd name="T24" fmla="*/ 363 w 383"/>
                <a:gd name="T25" fmla="*/ 50 h 1217"/>
                <a:gd name="T26" fmla="*/ 383 w 383"/>
                <a:gd name="T27" fmla="*/ 25 h 1217"/>
                <a:gd name="T28" fmla="*/ 358 w 383"/>
                <a:gd name="T29" fmla="*/ 0 h 1217"/>
                <a:gd name="T30" fmla="*/ 333 w 383"/>
                <a:gd name="T31" fmla="*/ 25 h 1217"/>
                <a:gd name="T32" fmla="*/ 353 w 383"/>
                <a:gd name="T33" fmla="*/ 50 h 1217"/>
                <a:gd name="T34" fmla="*/ 353 w 383"/>
                <a:gd name="T35" fmla="*/ 702 h 1217"/>
                <a:gd name="T36" fmla="*/ 321 w 383"/>
                <a:gd name="T37" fmla="*/ 734 h 1217"/>
                <a:gd name="T38" fmla="*/ 319 w 383"/>
                <a:gd name="T39" fmla="*/ 736 h 1217"/>
                <a:gd name="T40" fmla="*/ 319 w 383"/>
                <a:gd name="T41" fmla="*/ 738 h 1217"/>
                <a:gd name="T42" fmla="*/ 319 w 383"/>
                <a:gd name="T43" fmla="*/ 891 h 1217"/>
                <a:gd name="T44" fmla="*/ 39 w 383"/>
                <a:gd name="T45" fmla="*/ 1171 h 1217"/>
                <a:gd name="T46" fmla="*/ 25 w 383"/>
                <a:gd name="T47" fmla="*/ 1167 h 1217"/>
                <a:gd name="T48" fmla="*/ 343 w 383"/>
                <a:gd name="T49" fmla="*/ 25 h 1217"/>
                <a:gd name="T50" fmla="*/ 358 w 383"/>
                <a:gd name="T51" fmla="*/ 10 h 1217"/>
                <a:gd name="T52" fmla="*/ 373 w 383"/>
                <a:gd name="T53" fmla="*/ 25 h 1217"/>
                <a:gd name="T54" fmla="*/ 358 w 383"/>
                <a:gd name="T55" fmla="*/ 41 h 1217"/>
                <a:gd name="T56" fmla="*/ 343 w 383"/>
                <a:gd name="T57" fmla="*/ 25 h 1217"/>
                <a:gd name="T58" fmla="*/ 25 w 383"/>
                <a:gd name="T59" fmla="*/ 1207 h 1217"/>
                <a:gd name="T60" fmla="*/ 10 w 383"/>
                <a:gd name="T61" fmla="*/ 1192 h 1217"/>
                <a:gd name="T62" fmla="*/ 25 w 383"/>
                <a:gd name="T63" fmla="*/ 1177 h 1217"/>
                <a:gd name="T64" fmla="*/ 36 w 383"/>
                <a:gd name="T65" fmla="*/ 1181 h 1217"/>
                <a:gd name="T66" fmla="*/ 40 w 383"/>
                <a:gd name="T67" fmla="*/ 1192 h 1217"/>
                <a:gd name="T68" fmla="*/ 25 w 383"/>
                <a:gd name="T69" fmla="*/ 120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1217">
                  <a:moveTo>
                    <a:pt x="25" y="1167"/>
                  </a:moveTo>
                  <a:cubicBezTo>
                    <a:pt x="11" y="1167"/>
                    <a:pt x="0" y="1178"/>
                    <a:pt x="0" y="1192"/>
                  </a:cubicBezTo>
                  <a:cubicBezTo>
                    <a:pt x="0" y="1206"/>
                    <a:pt x="11" y="1217"/>
                    <a:pt x="25" y="1217"/>
                  </a:cubicBezTo>
                  <a:cubicBezTo>
                    <a:pt x="39" y="1217"/>
                    <a:pt x="50" y="1206"/>
                    <a:pt x="50" y="1192"/>
                  </a:cubicBezTo>
                  <a:cubicBezTo>
                    <a:pt x="50" y="1187"/>
                    <a:pt x="49" y="1182"/>
                    <a:pt x="46" y="1178"/>
                  </a:cubicBezTo>
                  <a:cubicBezTo>
                    <a:pt x="328" y="897"/>
                    <a:pt x="328" y="897"/>
                    <a:pt x="328" y="897"/>
                  </a:cubicBezTo>
                  <a:cubicBezTo>
                    <a:pt x="328" y="896"/>
                    <a:pt x="328" y="896"/>
                    <a:pt x="329" y="895"/>
                  </a:cubicBezTo>
                  <a:cubicBezTo>
                    <a:pt x="329" y="894"/>
                    <a:pt x="329" y="894"/>
                    <a:pt x="329" y="893"/>
                  </a:cubicBezTo>
                  <a:cubicBezTo>
                    <a:pt x="329" y="740"/>
                    <a:pt x="329" y="740"/>
                    <a:pt x="329" y="740"/>
                  </a:cubicBezTo>
                  <a:cubicBezTo>
                    <a:pt x="362" y="707"/>
                    <a:pt x="362" y="707"/>
                    <a:pt x="362" y="707"/>
                  </a:cubicBezTo>
                  <a:cubicBezTo>
                    <a:pt x="362" y="707"/>
                    <a:pt x="363" y="706"/>
                    <a:pt x="363" y="706"/>
                  </a:cubicBezTo>
                  <a:cubicBezTo>
                    <a:pt x="363" y="705"/>
                    <a:pt x="363" y="704"/>
                    <a:pt x="363" y="704"/>
                  </a:cubicBezTo>
                  <a:cubicBezTo>
                    <a:pt x="363" y="50"/>
                    <a:pt x="363" y="50"/>
                    <a:pt x="363" y="50"/>
                  </a:cubicBezTo>
                  <a:cubicBezTo>
                    <a:pt x="375" y="48"/>
                    <a:pt x="383" y="38"/>
                    <a:pt x="383" y="25"/>
                  </a:cubicBezTo>
                  <a:cubicBezTo>
                    <a:pt x="383" y="12"/>
                    <a:pt x="372" y="0"/>
                    <a:pt x="358" y="0"/>
                  </a:cubicBezTo>
                  <a:cubicBezTo>
                    <a:pt x="344" y="0"/>
                    <a:pt x="333" y="12"/>
                    <a:pt x="333" y="25"/>
                  </a:cubicBezTo>
                  <a:cubicBezTo>
                    <a:pt x="333" y="38"/>
                    <a:pt x="342" y="48"/>
                    <a:pt x="353" y="50"/>
                  </a:cubicBezTo>
                  <a:cubicBezTo>
                    <a:pt x="353" y="702"/>
                    <a:pt x="353" y="702"/>
                    <a:pt x="353" y="702"/>
                  </a:cubicBezTo>
                  <a:cubicBezTo>
                    <a:pt x="321" y="734"/>
                    <a:pt x="321" y="734"/>
                    <a:pt x="321" y="734"/>
                  </a:cubicBezTo>
                  <a:cubicBezTo>
                    <a:pt x="320" y="735"/>
                    <a:pt x="320" y="735"/>
                    <a:pt x="319" y="736"/>
                  </a:cubicBezTo>
                  <a:cubicBezTo>
                    <a:pt x="319" y="736"/>
                    <a:pt x="319" y="737"/>
                    <a:pt x="319" y="738"/>
                  </a:cubicBezTo>
                  <a:cubicBezTo>
                    <a:pt x="319" y="891"/>
                    <a:pt x="319" y="891"/>
                    <a:pt x="319" y="891"/>
                  </a:cubicBezTo>
                  <a:cubicBezTo>
                    <a:pt x="39" y="1171"/>
                    <a:pt x="39" y="1171"/>
                    <a:pt x="39" y="1171"/>
                  </a:cubicBezTo>
                  <a:cubicBezTo>
                    <a:pt x="35" y="1168"/>
                    <a:pt x="30" y="1167"/>
                    <a:pt x="25" y="1167"/>
                  </a:cubicBezTo>
                  <a:close/>
                  <a:moveTo>
                    <a:pt x="343" y="25"/>
                  </a:moveTo>
                  <a:cubicBezTo>
                    <a:pt x="343" y="17"/>
                    <a:pt x="350" y="10"/>
                    <a:pt x="358" y="10"/>
                  </a:cubicBezTo>
                  <a:cubicBezTo>
                    <a:pt x="367" y="10"/>
                    <a:pt x="373" y="17"/>
                    <a:pt x="373" y="25"/>
                  </a:cubicBezTo>
                  <a:cubicBezTo>
                    <a:pt x="373" y="34"/>
                    <a:pt x="367" y="41"/>
                    <a:pt x="358" y="41"/>
                  </a:cubicBezTo>
                  <a:cubicBezTo>
                    <a:pt x="350" y="41"/>
                    <a:pt x="343" y="34"/>
                    <a:pt x="343" y="25"/>
                  </a:cubicBezTo>
                  <a:close/>
                  <a:moveTo>
                    <a:pt x="25" y="1207"/>
                  </a:moveTo>
                  <a:cubicBezTo>
                    <a:pt x="17" y="1207"/>
                    <a:pt x="10" y="1200"/>
                    <a:pt x="10" y="1192"/>
                  </a:cubicBezTo>
                  <a:cubicBezTo>
                    <a:pt x="10" y="1184"/>
                    <a:pt x="17" y="1177"/>
                    <a:pt x="25" y="1177"/>
                  </a:cubicBezTo>
                  <a:cubicBezTo>
                    <a:pt x="29" y="1177"/>
                    <a:pt x="33" y="1178"/>
                    <a:pt x="36" y="1181"/>
                  </a:cubicBezTo>
                  <a:cubicBezTo>
                    <a:pt x="39" y="1184"/>
                    <a:pt x="40" y="1188"/>
                    <a:pt x="40" y="1192"/>
                  </a:cubicBezTo>
                  <a:cubicBezTo>
                    <a:pt x="40" y="1200"/>
                    <a:pt x="33" y="1207"/>
                    <a:pt x="25" y="1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2" name="Freeform 134">
              <a:extLst>
                <a:ext uri="{FF2B5EF4-FFF2-40B4-BE49-F238E27FC236}">
                  <a16:creationId xmlns:a16="http://schemas.microsoft.com/office/drawing/2014/main" id="{02442D66-7D76-406E-8BCB-5B9459E8D74D}"/>
                </a:ext>
              </a:extLst>
            </p:cNvPr>
            <p:cNvSpPr>
              <a:spLocks noEditPoints="1"/>
            </p:cNvSpPr>
            <p:nvPr/>
          </p:nvSpPr>
          <p:spPr bwMode="auto">
            <a:xfrm>
              <a:off x="1388" y="1248"/>
              <a:ext cx="342" cy="579"/>
            </a:xfrm>
            <a:custGeom>
              <a:avLst/>
              <a:gdLst>
                <a:gd name="T0" fmla="*/ 49 w 362"/>
                <a:gd name="T1" fmla="*/ 309 h 613"/>
                <a:gd name="T2" fmla="*/ 48 w 362"/>
                <a:gd name="T3" fmla="*/ 310 h 613"/>
                <a:gd name="T4" fmla="*/ 48 w 362"/>
                <a:gd name="T5" fmla="*/ 311 h 613"/>
                <a:gd name="T6" fmla="*/ 48 w 362"/>
                <a:gd name="T7" fmla="*/ 460 h 613"/>
                <a:gd name="T8" fmla="*/ 21 w 362"/>
                <a:gd name="T9" fmla="*/ 488 h 613"/>
                <a:gd name="T10" fmla="*/ 21 w 362"/>
                <a:gd name="T11" fmla="*/ 488 h 613"/>
                <a:gd name="T12" fmla="*/ 20 w 362"/>
                <a:gd name="T13" fmla="*/ 489 h 613"/>
                <a:gd name="T14" fmla="*/ 20 w 362"/>
                <a:gd name="T15" fmla="*/ 489 h 613"/>
                <a:gd name="T16" fmla="*/ 20 w 362"/>
                <a:gd name="T17" fmla="*/ 490 h 613"/>
                <a:gd name="T18" fmla="*/ 20 w 362"/>
                <a:gd name="T19" fmla="*/ 568 h 613"/>
                <a:gd name="T20" fmla="*/ 0 w 362"/>
                <a:gd name="T21" fmla="*/ 591 h 613"/>
                <a:gd name="T22" fmla="*/ 23 w 362"/>
                <a:gd name="T23" fmla="*/ 613 h 613"/>
                <a:gd name="T24" fmla="*/ 45 w 362"/>
                <a:gd name="T25" fmla="*/ 591 h 613"/>
                <a:gd name="T26" fmla="*/ 25 w 362"/>
                <a:gd name="T27" fmla="*/ 568 h 613"/>
                <a:gd name="T28" fmla="*/ 25 w 362"/>
                <a:gd name="T29" fmla="*/ 491 h 613"/>
                <a:gd name="T30" fmla="*/ 53 w 362"/>
                <a:gd name="T31" fmla="*/ 463 h 613"/>
                <a:gd name="T32" fmla="*/ 53 w 362"/>
                <a:gd name="T33" fmla="*/ 463 h 613"/>
                <a:gd name="T34" fmla="*/ 53 w 362"/>
                <a:gd name="T35" fmla="*/ 462 h 613"/>
                <a:gd name="T36" fmla="*/ 53 w 362"/>
                <a:gd name="T37" fmla="*/ 461 h 613"/>
                <a:gd name="T38" fmla="*/ 53 w 362"/>
                <a:gd name="T39" fmla="*/ 461 h 613"/>
                <a:gd name="T40" fmla="*/ 53 w 362"/>
                <a:gd name="T41" fmla="*/ 312 h 613"/>
                <a:gd name="T42" fmla="*/ 325 w 362"/>
                <a:gd name="T43" fmla="*/ 40 h 613"/>
                <a:gd name="T44" fmla="*/ 339 w 362"/>
                <a:gd name="T45" fmla="*/ 45 h 613"/>
                <a:gd name="T46" fmla="*/ 362 w 362"/>
                <a:gd name="T47" fmla="*/ 23 h 613"/>
                <a:gd name="T48" fmla="*/ 339 w 362"/>
                <a:gd name="T49" fmla="*/ 0 h 613"/>
                <a:gd name="T50" fmla="*/ 317 w 362"/>
                <a:gd name="T51" fmla="*/ 23 h 613"/>
                <a:gd name="T52" fmla="*/ 322 w 362"/>
                <a:gd name="T53" fmla="*/ 37 h 613"/>
                <a:gd name="T54" fmla="*/ 49 w 362"/>
                <a:gd name="T55" fmla="*/ 309 h 613"/>
                <a:gd name="T56" fmla="*/ 339 w 362"/>
                <a:gd name="T57" fmla="*/ 5 h 613"/>
                <a:gd name="T58" fmla="*/ 357 w 362"/>
                <a:gd name="T59" fmla="*/ 23 h 613"/>
                <a:gd name="T60" fmla="*/ 339 w 362"/>
                <a:gd name="T61" fmla="*/ 40 h 613"/>
                <a:gd name="T62" fmla="*/ 327 w 362"/>
                <a:gd name="T63" fmla="*/ 35 h 613"/>
                <a:gd name="T64" fmla="*/ 322 w 362"/>
                <a:gd name="T65" fmla="*/ 23 h 613"/>
                <a:gd name="T66" fmla="*/ 339 w 362"/>
                <a:gd name="T67" fmla="*/ 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 h="613">
                  <a:moveTo>
                    <a:pt x="49" y="309"/>
                  </a:moveTo>
                  <a:cubicBezTo>
                    <a:pt x="49" y="310"/>
                    <a:pt x="49" y="310"/>
                    <a:pt x="48" y="310"/>
                  </a:cubicBezTo>
                  <a:cubicBezTo>
                    <a:pt x="48" y="310"/>
                    <a:pt x="48" y="311"/>
                    <a:pt x="48" y="311"/>
                  </a:cubicBezTo>
                  <a:cubicBezTo>
                    <a:pt x="48" y="460"/>
                    <a:pt x="48" y="460"/>
                    <a:pt x="48" y="460"/>
                  </a:cubicBezTo>
                  <a:cubicBezTo>
                    <a:pt x="21" y="488"/>
                    <a:pt x="21" y="488"/>
                    <a:pt x="21" y="488"/>
                  </a:cubicBezTo>
                  <a:cubicBezTo>
                    <a:pt x="21" y="488"/>
                    <a:pt x="21" y="488"/>
                    <a:pt x="21" y="488"/>
                  </a:cubicBezTo>
                  <a:cubicBezTo>
                    <a:pt x="21" y="488"/>
                    <a:pt x="20" y="488"/>
                    <a:pt x="20" y="489"/>
                  </a:cubicBezTo>
                  <a:cubicBezTo>
                    <a:pt x="20" y="489"/>
                    <a:pt x="20" y="489"/>
                    <a:pt x="20" y="489"/>
                  </a:cubicBezTo>
                  <a:cubicBezTo>
                    <a:pt x="20" y="490"/>
                    <a:pt x="20" y="490"/>
                    <a:pt x="20" y="490"/>
                  </a:cubicBezTo>
                  <a:cubicBezTo>
                    <a:pt x="20" y="568"/>
                    <a:pt x="20" y="568"/>
                    <a:pt x="20" y="568"/>
                  </a:cubicBezTo>
                  <a:cubicBezTo>
                    <a:pt x="9" y="569"/>
                    <a:pt x="0" y="579"/>
                    <a:pt x="0" y="591"/>
                  </a:cubicBezTo>
                  <a:cubicBezTo>
                    <a:pt x="0" y="603"/>
                    <a:pt x="10" y="613"/>
                    <a:pt x="23" y="613"/>
                  </a:cubicBezTo>
                  <a:cubicBezTo>
                    <a:pt x="35" y="613"/>
                    <a:pt x="45" y="603"/>
                    <a:pt x="45" y="591"/>
                  </a:cubicBezTo>
                  <a:cubicBezTo>
                    <a:pt x="45" y="579"/>
                    <a:pt x="37" y="569"/>
                    <a:pt x="25" y="568"/>
                  </a:cubicBezTo>
                  <a:cubicBezTo>
                    <a:pt x="25" y="491"/>
                    <a:pt x="25" y="491"/>
                    <a:pt x="25" y="491"/>
                  </a:cubicBezTo>
                  <a:cubicBezTo>
                    <a:pt x="53" y="463"/>
                    <a:pt x="53" y="463"/>
                    <a:pt x="53" y="463"/>
                  </a:cubicBezTo>
                  <a:cubicBezTo>
                    <a:pt x="53" y="463"/>
                    <a:pt x="53" y="463"/>
                    <a:pt x="53" y="463"/>
                  </a:cubicBezTo>
                  <a:cubicBezTo>
                    <a:pt x="53" y="463"/>
                    <a:pt x="53" y="463"/>
                    <a:pt x="53" y="462"/>
                  </a:cubicBezTo>
                  <a:cubicBezTo>
                    <a:pt x="53" y="462"/>
                    <a:pt x="53" y="462"/>
                    <a:pt x="53" y="461"/>
                  </a:cubicBezTo>
                  <a:cubicBezTo>
                    <a:pt x="53" y="461"/>
                    <a:pt x="53" y="461"/>
                    <a:pt x="53" y="461"/>
                  </a:cubicBezTo>
                  <a:cubicBezTo>
                    <a:pt x="53" y="312"/>
                    <a:pt x="53" y="312"/>
                    <a:pt x="53" y="312"/>
                  </a:cubicBezTo>
                  <a:cubicBezTo>
                    <a:pt x="325" y="40"/>
                    <a:pt x="325" y="40"/>
                    <a:pt x="325" y="40"/>
                  </a:cubicBezTo>
                  <a:cubicBezTo>
                    <a:pt x="329" y="43"/>
                    <a:pt x="334" y="45"/>
                    <a:pt x="339" y="45"/>
                  </a:cubicBezTo>
                  <a:cubicBezTo>
                    <a:pt x="352" y="45"/>
                    <a:pt x="362" y="35"/>
                    <a:pt x="362" y="23"/>
                  </a:cubicBezTo>
                  <a:cubicBezTo>
                    <a:pt x="362" y="10"/>
                    <a:pt x="352" y="0"/>
                    <a:pt x="339" y="0"/>
                  </a:cubicBezTo>
                  <a:cubicBezTo>
                    <a:pt x="327" y="0"/>
                    <a:pt x="317" y="10"/>
                    <a:pt x="317" y="23"/>
                  </a:cubicBezTo>
                  <a:cubicBezTo>
                    <a:pt x="317" y="28"/>
                    <a:pt x="319" y="33"/>
                    <a:pt x="322" y="37"/>
                  </a:cubicBezTo>
                  <a:lnTo>
                    <a:pt x="49" y="309"/>
                  </a:lnTo>
                  <a:close/>
                  <a:moveTo>
                    <a:pt x="339" y="5"/>
                  </a:moveTo>
                  <a:cubicBezTo>
                    <a:pt x="349" y="5"/>
                    <a:pt x="357" y="13"/>
                    <a:pt x="357" y="23"/>
                  </a:cubicBezTo>
                  <a:cubicBezTo>
                    <a:pt x="357" y="32"/>
                    <a:pt x="349" y="40"/>
                    <a:pt x="339" y="40"/>
                  </a:cubicBezTo>
                  <a:cubicBezTo>
                    <a:pt x="335" y="40"/>
                    <a:pt x="330" y="38"/>
                    <a:pt x="327" y="35"/>
                  </a:cubicBezTo>
                  <a:cubicBezTo>
                    <a:pt x="324" y="32"/>
                    <a:pt x="322" y="27"/>
                    <a:pt x="322" y="23"/>
                  </a:cubicBezTo>
                  <a:cubicBezTo>
                    <a:pt x="322" y="13"/>
                    <a:pt x="330" y="5"/>
                    <a:pt x="3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3" name="Freeform 135">
              <a:extLst>
                <a:ext uri="{FF2B5EF4-FFF2-40B4-BE49-F238E27FC236}">
                  <a16:creationId xmlns:a16="http://schemas.microsoft.com/office/drawing/2014/main" id="{30045D39-9738-477E-BDF4-26D05985D53F}"/>
                </a:ext>
              </a:extLst>
            </p:cNvPr>
            <p:cNvSpPr>
              <a:spLocks noEditPoints="1"/>
            </p:cNvSpPr>
            <p:nvPr/>
          </p:nvSpPr>
          <p:spPr bwMode="auto">
            <a:xfrm>
              <a:off x="1364" y="2459"/>
              <a:ext cx="487" cy="1252"/>
            </a:xfrm>
            <a:custGeom>
              <a:avLst/>
              <a:gdLst>
                <a:gd name="T0" fmla="*/ 492 w 515"/>
                <a:gd name="T1" fmla="*/ 1326 h 1326"/>
                <a:gd name="T2" fmla="*/ 515 w 515"/>
                <a:gd name="T3" fmla="*/ 1303 h 1326"/>
                <a:gd name="T4" fmla="*/ 492 w 515"/>
                <a:gd name="T5" fmla="*/ 1280 h 1326"/>
                <a:gd name="T6" fmla="*/ 478 w 515"/>
                <a:gd name="T7" fmla="*/ 1285 h 1326"/>
                <a:gd name="T8" fmla="*/ 245 w 515"/>
                <a:gd name="T9" fmla="*/ 1052 h 1326"/>
                <a:gd name="T10" fmla="*/ 245 w 515"/>
                <a:gd name="T11" fmla="*/ 546 h 1326"/>
                <a:gd name="T12" fmla="*/ 245 w 515"/>
                <a:gd name="T13" fmla="*/ 545 h 1326"/>
                <a:gd name="T14" fmla="*/ 245 w 515"/>
                <a:gd name="T15" fmla="*/ 544 h 1326"/>
                <a:gd name="T16" fmla="*/ 114 w 515"/>
                <a:gd name="T17" fmla="*/ 414 h 1326"/>
                <a:gd name="T18" fmla="*/ 114 w 515"/>
                <a:gd name="T19" fmla="*/ 23 h 1326"/>
                <a:gd name="T20" fmla="*/ 111 w 515"/>
                <a:gd name="T21" fmla="*/ 21 h 1326"/>
                <a:gd name="T22" fmla="*/ 46 w 515"/>
                <a:gd name="T23" fmla="*/ 21 h 1326"/>
                <a:gd name="T24" fmla="*/ 23 w 515"/>
                <a:gd name="T25" fmla="*/ 0 h 1326"/>
                <a:gd name="T26" fmla="*/ 0 w 515"/>
                <a:gd name="T27" fmla="*/ 23 h 1326"/>
                <a:gd name="T28" fmla="*/ 23 w 515"/>
                <a:gd name="T29" fmla="*/ 46 h 1326"/>
                <a:gd name="T30" fmla="*/ 46 w 515"/>
                <a:gd name="T31" fmla="*/ 26 h 1326"/>
                <a:gd name="T32" fmla="*/ 109 w 515"/>
                <a:gd name="T33" fmla="*/ 26 h 1326"/>
                <a:gd name="T34" fmla="*/ 109 w 515"/>
                <a:gd name="T35" fmla="*/ 415 h 1326"/>
                <a:gd name="T36" fmla="*/ 109 w 515"/>
                <a:gd name="T37" fmla="*/ 416 h 1326"/>
                <a:gd name="T38" fmla="*/ 109 w 515"/>
                <a:gd name="T39" fmla="*/ 416 h 1326"/>
                <a:gd name="T40" fmla="*/ 240 w 515"/>
                <a:gd name="T41" fmla="*/ 547 h 1326"/>
                <a:gd name="T42" fmla="*/ 240 w 515"/>
                <a:gd name="T43" fmla="*/ 1053 h 1326"/>
                <a:gd name="T44" fmla="*/ 240 w 515"/>
                <a:gd name="T45" fmla="*/ 1054 h 1326"/>
                <a:gd name="T46" fmla="*/ 241 w 515"/>
                <a:gd name="T47" fmla="*/ 1055 h 1326"/>
                <a:gd name="T48" fmla="*/ 475 w 515"/>
                <a:gd name="T49" fmla="*/ 1289 h 1326"/>
                <a:gd name="T50" fmla="*/ 470 w 515"/>
                <a:gd name="T51" fmla="*/ 1303 h 1326"/>
                <a:gd name="T52" fmla="*/ 492 w 515"/>
                <a:gd name="T53" fmla="*/ 1326 h 1326"/>
                <a:gd name="T54" fmla="*/ 23 w 515"/>
                <a:gd name="T55" fmla="*/ 41 h 1326"/>
                <a:gd name="T56" fmla="*/ 6 w 515"/>
                <a:gd name="T57" fmla="*/ 23 h 1326"/>
                <a:gd name="T58" fmla="*/ 23 w 515"/>
                <a:gd name="T59" fmla="*/ 6 h 1326"/>
                <a:gd name="T60" fmla="*/ 41 w 515"/>
                <a:gd name="T61" fmla="*/ 23 h 1326"/>
                <a:gd name="T62" fmla="*/ 23 w 515"/>
                <a:gd name="T63" fmla="*/ 41 h 1326"/>
                <a:gd name="T64" fmla="*/ 480 w 515"/>
                <a:gd name="T65" fmla="*/ 1290 h 1326"/>
                <a:gd name="T66" fmla="*/ 492 w 515"/>
                <a:gd name="T67" fmla="*/ 1285 h 1326"/>
                <a:gd name="T68" fmla="*/ 510 w 515"/>
                <a:gd name="T69" fmla="*/ 1303 h 1326"/>
                <a:gd name="T70" fmla="*/ 492 w 515"/>
                <a:gd name="T71" fmla="*/ 1321 h 1326"/>
                <a:gd name="T72" fmla="*/ 475 w 515"/>
                <a:gd name="T73" fmla="*/ 1303 h 1326"/>
                <a:gd name="T74" fmla="*/ 480 w 515"/>
                <a:gd name="T75" fmla="*/ 12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5" h="1326">
                  <a:moveTo>
                    <a:pt x="492" y="1326"/>
                  </a:moveTo>
                  <a:cubicBezTo>
                    <a:pt x="505" y="1326"/>
                    <a:pt x="515" y="1315"/>
                    <a:pt x="515" y="1303"/>
                  </a:cubicBezTo>
                  <a:cubicBezTo>
                    <a:pt x="515" y="1290"/>
                    <a:pt x="505" y="1280"/>
                    <a:pt x="492" y="1280"/>
                  </a:cubicBezTo>
                  <a:cubicBezTo>
                    <a:pt x="487" y="1280"/>
                    <a:pt x="482" y="1282"/>
                    <a:pt x="478" y="1285"/>
                  </a:cubicBezTo>
                  <a:cubicBezTo>
                    <a:pt x="245" y="1052"/>
                    <a:pt x="245" y="1052"/>
                    <a:pt x="245" y="1052"/>
                  </a:cubicBezTo>
                  <a:cubicBezTo>
                    <a:pt x="245" y="546"/>
                    <a:pt x="245" y="546"/>
                    <a:pt x="245" y="546"/>
                  </a:cubicBezTo>
                  <a:cubicBezTo>
                    <a:pt x="245" y="546"/>
                    <a:pt x="245" y="545"/>
                    <a:pt x="245" y="545"/>
                  </a:cubicBezTo>
                  <a:cubicBezTo>
                    <a:pt x="245" y="545"/>
                    <a:pt x="245" y="544"/>
                    <a:pt x="245" y="544"/>
                  </a:cubicBezTo>
                  <a:cubicBezTo>
                    <a:pt x="114" y="414"/>
                    <a:pt x="114" y="414"/>
                    <a:pt x="114" y="414"/>
                  </a:cubicBezTo>
                  <a:cubicBezTo>
                    <a:pt x="114" y="23"/>
                    <a:pt x="114" y="23"/>
                    <a:pt x="114" y="23"/>
                  </a:cubicBezTo>
                  <a:cubicBezTo>
                    <a:pt x="114" y="22"/>
                    <a:pt x="113" y="21"/>
                    <a:pt x="111" y="21"/>
                  </a:cubicBezTo>
                  <a:cubicBezTo>
                    <a:pt x="46" y="21"/>
                    <a:pt x="46" y="21"/>
                    <a:pt x="46" y="21"/>
                  </a:cubicBezTo>
                  <a:cubicBezTo>
                    <a:pt x="45" y="9"/>
                    <a:pt x="35" y="0"/>
                    <a:pt x="23" y="0"/>
                  </a:cubicBezTo>
                  <a:cubicBezTo>
                    <a:pt x="11" y="0"/>
                    <a:pt x="0" y="11"/>
                    <a:pt x="0" y="23"/>
                  </a:cubicBezTo>
                  <a:cubicBezTo>
                    <a:pt x="0" y="36"/>
                    <a:pt x="11" y="46"/>
                    <a:pt x="23" y="46"/>
                  </a:cubicBezTo>
                  <a:cubicBezTo>
                    <a:pt x="35" y="46"/>
                    <a:pt x="45" y="37"/>
                    <a:pt x="46" y="26"/>
                  </a:cubicBezTo>
                  <a:cubicBezTo>
                    <a:pt x="109" y="26"/>
                    <a:pt x="109" y="26"/>
                    <a:pt x="109" y="26"/>
                  </a:cubicBezTo>
                  <a:cubicBezTo>
                    <a:pt x="109" y="415"/>
                    <a:pt x="109" y="415"/>
                    <a:pt x="109" y="415"/>
                  </a:cubicBezTo>
                  <a:cubicBezTo>
                    <a:pt x="109" y="415"/>
                    <a:pt x="109" y="415"/>
                    <a:pt x="109" y="416"/>
                  </a:cubicBezTo>
                  <a:cubicBezTo>
                    <a:pt x="109" y="416"/>
                    <a:pt x="109" y="416"/>
                    <a:pt x="109" y="416"/>
                  </a:cubicBezTo>
                  <a:cubicBezTo>
                    <a:pt x="240" y="547"/>
                    <a:pt x="240" y="547"/>
                    <a:pt x="240" y="547"/>
                  </a:cubicBezTo>
                  <a:cubicBezTo>
                    <a:pt x="240" y="1053"/>
                    <a:pt x="240" y="1053"/>
                    <a:pt x="240" y="1053"/>
                  </a:cubicBezTo>
                  <a:cubicBezTo>
                    <a:pt x="240" y="1054"/>
                    <a:pt x="240" y="1054"/>
                    <a:pt x="240" y="1054"/>
                  </a:cubicBezTo>
                  <a:cubicBezTo>
                    <a:pt x="240" y="1055"/>
                    <a:pt x="241" y="1055"/>
                    <a:pt x="241" y="1055"/>
                  </a:cubicBezTo>
                  <a:cubicBezTo>
                    <a:pt x="475" y="1289"/>
                    <a:pt x="475" y="1289"/>
                    <a:pt x="475" y="1289"/>
                  </a:cubicBezTo>
                  <a:cubicBezTo>
                    <a:pt x="471" y="1293"/>
                    <a:pt x="470" y="1298"/>
                    <a:pt x="470" y="1303"/>
                  </a:cubicBezTo>
                  <a:cubicBezTo>
                    <a:pt x="470" y="1315"/>
                    <a:pt x="480" y="1326"/>
                    <a:pt x="492" y="1326"/>
                  </a:cubicBezTo>
                  <a:close/>
                  <a:moveTo>
                    <a:pt x="23" y="41"/>
                  </a:moveTo>
                  <a:cubicBezTo>
                    <a:pt x="14" y="41"/>
                    <a:pt x="6" y="33"/>
                    <a:pt x="6" y="23"/>
                  </a:cubicBezTo>
                  <a:cubicBezTo>
                    <a:pt x="6" y="13"/>
                    <a:pt x="14" y="6"/>
                    <a:pt x="23" y="6"/>
                  </a:cubicBezTo>
                  <a:cubicBezTo>
                    <a:pt x="33" y="6"/>
                    <a:pt x="41" y="13"/>
                    <a:pt x="41" y="23"/>
                  </a:cubicBezTo>
                  <a:cubicBezTo>
                    <a:pt x="41" y="33"/>
                    <a:pt x="33" y="41"/>
                    <a:pt x="23" y="41"/>
                  </a:cubicBezTo>
                  <a:close/>
                  <a:moveTo>
                    <a:pt x="480" y="1290"/>
                  </a:moveTo>
                  <a:cubicBezTo>
                    <a:pt x="483" y="1287"/>
                    <a:pt x="488" y="1285"/>
                    <a:pt x="492" y="1285"/>
                  </a:cubicBezTo>
                  <a:cubicBezTo>
                    <a:pt x="502" y="1285"/>
                    <a:pt x="510" y="1293"/>
                    <a:pt x="510" y="1303"/>
                  </a:cubicBezTo>
                  <a:cubicBezTo>
                    <a:pt x="510" y="1313"/>
                    <a:pt x="502" y="1321"/>
                    <a:pt x="492" y="1321"/>
                  </a:cubicBezTo>
                  <a:cubicBezTo>
                    <a:pt x="483" y="1321"/>
                    <a:pt x="475" y="1313"/>
                    <a:pt x="475" y="1303"/>
                  </a:cubicBezTo>
                  <a:cubicBezTo>
                    <a:pt x="475" y="1298"/>
                    <a:pt x="477" y="1294"/>
                    <a:pt x="480" y="1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4" name="Freeform 136">
              <a:extLst>
                <a:ext uri="{FF2B5EF4-FFF2-40B4-BE49-F238E27FC236}">
                  <a16:creationId xmlns:a16="http://schemas.microsoft.com/office/drawing/2014/main" id="{406CB165-506C-4553-A6CB-180CAB8B791A}"/>
                </a:ext>
              </a:extLst>
            </p:cNvPr>
            <p:cNvSpPr>
              <a:spLocks noEditPoints="1"/>
            </p:cNvSpPr>
            <p:nvPr/>
          </p:nvSpPr>
          <p:spPr bwMode="auto">
            <a:xfrm>
              <a:off x="1341" y="1271"/>
              <a:ext cx="256" cy="416"/>
            </a:xfrm>
            <a:custGeom>
              <a:avLst/>
              <a:gdLst>
                <a:gd name="T0" fmla="*/ 0 w 271"/>
                <a:gd name="T1" fmla="*/ 418 h 441"/>
                <a:gd name="T2" fmla="*/ 23 w 271"/>
                <a:gd name="T3" fmla="*/ 441 h 441"/>
                <a:gd name="T4" fmla="*/ 45 w 271"/>
                <a:gd name="T5" fmla="*/ 418 h 441"/>
                <a:gd name="T6" fmla="*/ 25 w 271"/>
                <a:gd name="T7" fmla="*/ 396 h 441"/>
                <a:gd name="T8" fmla="*/ 25 w 271"/>
                <a:gd name="T9" fmla="*/ 249 h 441"/>
                <a:gd name="T10" fmla="*/ 234 w 271"/>
                <a:gd name="T11" fmla="*/ 40 h 441"/>
                <a:gd name="T12" fmla="*/ 248 w 271"/>
                <a:gd name="T13" fmla="*/ 45 h 441"/>
                <a:gd name="T14" fmla="*/ 271 w 271"/>
                <a:gd name="T15" fmla="*/ 23 h 441"/>
                <a:gd name="T16" fmla="*/ 248 w 271"/>
                <a:gd name="T17" fmla="*/ 0 h 441"/>
                <a:gd name="T18" fmla="*/ 225 w 271"/>
                <a:gd name="T19" fmla="*/ 23 h 441"/>
                <a:gd name="T20" fmla="*/ 230 w 271"/>
                <a:gd name="T21" fmla="*/ 37 h 441"/>
                <a:gd name="T22" fmla="*/ 21 w 271"/>
                <a:gd name="T23" fmla="*/ 246 h 441"/>
                <a:gd name="T24" fmla="*/ 20 w 271"/>
                <a:gd name="T25" fmla="*/ 247 h 441"/>
                <a:gd name="T26" fmla="*/ 20 w 271"/>
                <a:gd name="T27" fmla="*/ 248 h 441"/>
                <a:gd name="T28" fmla="*/ 20 w 271"/>
                <a:gd name="T29" fmla="*/ 396 h 441"/>
                <a:gd name="T30" fmla="*/ 0 w 271"/>
                <a:gd name="T31" fmla="*/ 418 h 441"/>
                <a:gd name="T32" fmla="*/ 248 w 271"/>
                <a:gd name="T33" fmla="*/ 5 h 441"/>
                <a:gd name="T34" fmla="*/ 266 w 271"/>
                <a:gd name="T35" fmla="*/ 23 h 441"/>
                <a:gd name="T36" fmla="*/ 248 w 271"/>
                <a:gd name="T37" fmla="*/ 40 h 441"/>
                <a:gd name="T38" fmla="*/ 236 w 271"/>
                <a:gd name="T39" fmla="*/ 35 h 441"/>
                <a:gd name="T40" fmla="*/ 230 w 271"/>
                <a:gd name="T41" fmla="*/ 23 h 441"/>
                <a:gd name="T42" fmla="*/ 248 w 271"/>
                <a:gd name="T43" fmla="*/ 5 h 441"/>
                <a:gd name="T44" fmla="*/ 23 w 271"/>
                <a:gd name="T45" fmla="*/ 401 h 441"/>
                <a:gd name="T46" fmla="*/ 40 w 271"/>
                <a:gd name="T47" fmla="*/ 418 h 441"/>
                <a:gd name="T48" fmla="*/ 23 w 271"/>
                <a:gd name="T49" fmla="*/ 436 h 441"/>
                <a:gd name="T50" fmla="*/ 5 w 271"/>
                <a:gd name="T51" fmla="*/ 418 h 441"/>
                <a:gd name="T52" fmla="*/ 23 w 271"/>
                <a:gd name="T53" fmla="*/ 40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441">
                  <a:moveTo>
                    <a:pt x="0" y="418"/>
                  </a:moveTo>
                  <a:cubicBezTo>
                    <a:pt x="0" y="431"/>
                    <a:pt x="10" y="441"/>
                    <a:pt x="23" y="441"/>
                  </a:cubicBezTo>
                  <a:cubicBezTo>
                    <a:pt x="35" y="441"/>
                    <a:pt x="45" y="431"/>
                    <a:pt x="45" y="418"/>
                  </a:cubicBezTo>
                  <a:cubicBezTo>
                    <a:pt x="45" y="407"/>
                    <a:pt x="36" y="397"/>
                    <a:pt x="25" y="396"/>
                  </a:cubicBezTo>
                  <a:cubicBezTo>
                    <a:pt x="25" y="249"/>
                    <a:pt x="25" y="249"/>
                    <a:pt x="25" y="249"/>
                  </a:cubicBezTo>
                  <a:cubicBezTo>
                    <a:pt x="234" y="40"/>
                    <a:pt x="234" y="40"/>
                    <a:pt x="234" y="40"/>
                  </a:cubicBezTo>
                  <a:cubicBezTo>
                    <a:pt x="238" y="44"/>
                    <a:pt x="243" y="45"/>
                    <a:pt x="248" y="45"/>
                  </a:cubicBezTo>
                  <a:cubicBezTo>
                    <a:pt x="261" y="45"/>
                    <a:pt x="271" y="35"/>
                    <a:pt x="271" y="23"/>
                  </a:cubicBezTo>
                  <a:cubicBezTo>
                    <a:pt x="271" y="10"/>
                    <a:pt x="261" y="0"/>
                    <a:pt x="248" y="0"/>
                  </a:cubicBezTo>
                  <a:cubicBezTo>
                    <a:pt x="235" y="0"/>
                    <a:pt x="225" y="10"/>
                    <a:pt x="225" y="23"/>
                  </a:cubicBezTo>
                  <a:cubicBezTo>
                    <a:pt x="225" y="28"/>
                    <a:pt x="227" y="33"/>
                    <a:pt x="230" y="37"/>
                  </a:cubicBezTo>
                  <a:cubicBezTo>
                    <a:pt x="21" y="246"/>
                    <a:pt x="21" y="246"/>
                    <a:pt x="21" y="246"/>
                  </a:cubicBezTo>
                  <a:cubicBezTo>
                    <a:pt x="20" y="246"/>
                    <a:pt x="20" y="247"/>
                    <a:pt x="20" y="247"/>
                  </a:cubicBezTo>
                  <a:cubicBezTo>
                    <a:pt x="20" y="247"/>
                    <a:pt x="20" y="248"/>
                    <a:pt x="20" y="248"/>
                  </a:cubicBezTo>
                  <a:cubicBezTo>
                    <a:pt x="20" y="396"/>
                    <a:pt x="20" y="396"/>
                    <a:pt x="20" y="396"/>
                  </a:cubicBezTo>
                  <a:cubicBezTo>
                    <a:pt x="9" y="397"/>
                    <a:pt x="0" y="407"/>
                    <a:pt x="0" y="418"/>
                  </a:cubicBezTo>
                  <a:close/>
                  <a:moveTo>
                    <a:pt x="248" y="5"/>
                  </a:moveTo>
                  <a:cubicBezTo>
                    <a:pt x="258" y="5"/>
                    <a:pt x="266" y="13"/>
                    <a:pt x="266" y="23"/>
                  </a:cubicBezTo>
                  <a:cubicBezTo>
                    <a:pt x="266" y="32"/>
                    <a:pt x="258" y="40"/>
                    <a:pt x="248" y="40"/>
                  </a:cubicBezTo>
                  <a:cubicBezTo>
                    <a:pt x="243" y="40"/>
                    <a:pt x="239" y="38"/>
                    <a:pt x="236" y="35"/>
                  </a:cubicBezTo>
                  <a:cubicBezTo>
                    <a:pt x="232" y="32"/>
                    <a:pt x="230" y="27"/>
                    <a:pt x="230" y="23"/>
                  </a:cubicBezTo>
                  <a:cubicBezTo>
                    <a:pt x="230" y="13"/>
                    <a:pt x="238" y="5"/>
                    <a:pt x="248" y="5"/>
                  </a:cubicBezTo>
                  <a:close/>
                  <a:moveTo>
                    <a:pt x="23" y="401"/>
                  </a:moveTo>
                  <a:cubicBezTo>
                    <a:pt x="32" y="401"/>
                    <a:pt x="40" y="409"/>
                    <a:pt x="40" y="418"/>
                  </a:cubicBezTo>
                  <a:cubicBezTo>
                    <a:pt x="40" y="428"/>
                    <a:pt x="32" y="436"/>
                    <a:pt x="23" y="436"/>
                  </a:cubicBezTo>
                  <a:cubicBezTo>
                    <a:pt x="13" y="436"/>
                    <a:pt x="5" y="428"/>
                    <a:pt x="5" y="418"/>
                  </a:cubicBezTo>
                  <a:cubicBezTo>
                    <a:pt x="5" y="409"/>
                    <a:pt x="13"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5" name="Freeform 137">
              <a:extLst>
                <a:ext uri="{FF2B5EF4-FFF2-40B4-BE49-F238E27FC236}">
                  <a16:creationId xmlns:a16="http://schemas.microsoft.com/office/drawing/2014/main" id="{0F32238F-00F3-4538-87BB-7AECF6FFA17D}"/>
                </a:ext>
              </a:extLst>
            </p:cNvPr>
            <p:cNvSpPr>
              <a:spLocks noEditPoints="1"/>
            </p:cNvSpPr>
            <p:nvPr/>
          </p:nvSpPr>
          <p:spPr bwMode="auto">
            <a:xfrm>
              <a:off x="1337" y="3058"/>
              <a:ext cx="286" cy="710"/>
            </a:xfrm>
            <a:custGeom>
              <a:avLst/>
              <a:gdLst>
                <a:gd name="T0" fmla="*/ 280 w 303"/>
                <a:gd name="T1" fmla="*/ 707 h 752"/>
                <a:gd name="T2" fmla="*/ 266 w 303"/>
                <a:gd name="T3" fmla="*/ 712 h 752"/>
                <a:gd name="T4" fmla="*/ 112 w 303"/>
                <a:gd name="T5" fmla="*/ 558 h 752"/>
                <a:gd name="T6" fmla="*/ 112 w 303"/>
                <a:gd name="T7" fmla="*/ 355 h 752"/>
                <a:gd name="T8" fmla="*/ 112 w 303"/>
                <a:gd name="T9" fmla="*/ 354 h 752"/>
                <a:gd name="T10" fmla="*/ 112 w 303"/>
                <a:gd name="T11" fmla="*/ 354 h 752"/>
                <a:gd name="T12" fmla="*/ 91 w 303"/>
                <a:gd name="T13" fmla="*/ 333 h 752"/>
                <a:gd name="T14" fmla="*/ 91 w 303"/>
                <a:gd name="T15" fmla="*/ 88 h 752"/>
                <a:gd name="T16" fmla="*/ 91 w 303"/>
                <a:gd name="T17" fmla="*/ 87 h 752"/>
                <a:gd name="T18" fmla="*/ 90 w 303"/>
                <a:gd name="T19" fmla="*/ 86 h 752"/>
                <a:gd name="T20" fmla="*/ 41 w 303"/>
                <a:gd name="T21" fmla="*/ 37 h 752"/>
                <a:gd name="T22" fmla="*/ 46 w 303"/>
                <a:gd name="T23" fmla="*/ 23 h 752"/>
                <a:gd name="T24" fmla="*/ 23 w 303"/>
                <a:gd name="T25" fmla="*/ 0 h 752"/>
                <a:gd name="T26" fmla="*/ 0 w 303"/>
                <a:gd name="T27" fmla="*/ 23 h 752"/>
                <a:gd name="T28" fmla="*/ 23 w 303"/>
                <a:gd name="T29" fmla="*/ 46 h 752"/>
                <a:gd name="T30" fmla="*/ 37 w 303"/>
                <a:gd name="T31" fmla="*/ 41 h 752"/>
                <a:gd name="T32" fmla="*/ 86 w 303"/>
                <a:gd name="T33" fmla="*/ 89 h 752"/>
                <a:gd name="T34" fmla="*/ 86 w 303"/>
                <a:gd name="T35" fmla="*/ 334 h 752"/>
                <a:gd name="T36" fmla="*/ 86 w 303"/>
                <a:gd name="T37" fmla="*/ 335 h 752"/>
                <a:gd name="T38" fmla="*/ 87 w 303"/>
                <a:gd name="T39" fmla="*/ 336 h 752"/>
                <a:gd name="T40" fmla="*/ 107 w 303"/>
                <a:gd name="T41" fmla="*/ 357 h 752"/>
                <a:gd name="T42" fmla="*/ 107 w 303"/>
                <a:gd name="T43" fmla="*/ 559 h 752"/>
                <a:gd name="T44" fmla="*/ 107 w 303"/>
                <a:gd name="T45" fmla="*/ 560 h 752"/>
                <a:gd name="T46" fmla="*/ 108 w 303"/>
                <a:gd name="T47" fmla="*/ 561 h 752"/>
                <a:gd name="T48" fmla="*/ 263 w 303"/>
                <a:gd name="T49" fmla="*/ 715 h 752"/>
                <a:gd name="T50" fmla="*/ 258 w 303"/>
                <a:gd name="T51" fmla="*/ 729 h 752"/>
                <a:gd name="T52" fmla="*/ 280 w 303"/>
                <a:gd name="T53" fmla="*/ 752 h 752"/>
                <a:gd name="T54" fmla="*/ 303 w 303"/>
                <a:gd name="T55" fmla="*/ 729 h 752"/>
                <a:gd name="T56" fmla="*/ 280 w 303"/>
                <a:gd name="T57" fmla="*/ 707 h 752"/>
                <a:gd name="T58" fmla="*/ 35 w 303"/>
                <a:gd name="T59" fmla="*/ 35 h 752"/>
                <a:gd name="T60" fmla="*/ 23 w 303"/>
                <a:gd name="T61" fmla="*/ 40 h 752"/>
                <a:gd name="T62" fmla="*/ 5 w 303"/>
                <a:gd name="T63" fmla="*/ 23 h 752"/>
                <a:gd name="T64" fmla="*/ 23 w 303"/>
                <a:gd name="T65" fmla="*/ 5 h 752"/>
                <a:gd name="T66" fmla="*/ 41 w 303"/>
                <a:gd name="T67" fmla="*/ 23 h 752"/>
                <a:gd name="T68" fmla="*/ 35 w 303"/>
                <a:gd name="T69" fmla="*/ 35 h 752"/>
                <a:gd name="T70" fmla="*/ 280 w 303"/>
                <a:gd name="T71" fmla="*/ 747 h 752"/>
                <a:gd name="T72" fmla="*/ 263 w 303"/>
                <a:gd name="T73" fmla="*/ 729 h 752"/>
                <a:gd name="T74" fmla="*/ 268 w 303"/>
                <a:gd name="T75" fmla="*/ 717 h 752"/>
                <a:gd name="T76" fmla="*/ 280 w 303"/>
                <a:gd name="T77" fmla="*/ 712 h 752"/>
                <a:gd name="T78" fmla="*/ 298 w 303"/>
                <a:gd name="T79" fmla="*/ 729 h 752"/>
                <a:gd name="T80" fmla="*/ 280 w 303"/>
                <a:gd name="T81"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3" h="752">
                  <a:moveTo>
                    <a:pt x="280" y="707"/>
                  </a:moveTo>
                  <a:cubicBezTo>
                    <a:pt x="275" y="707"/>
                    <a:pt x="270" y="709"/>
                    <a:pt x="266" y="712"/>
                  </a:cubicBezTo>
                  <a:cubicBezTo>
                    <a:pt x="112" y="558"/>
                    <a:pt x="112" y="558"/>
                    <a:pt x="112" y="558"/>
                  </a:cubicBezTo>
                  <a:cubicBezTo>
                    <a:pt x="112" y="355"/>
                    <a:pt x="112" y="355"/>
                    <a:pt x="112" y="355"/>
                  </a:cubicBezTo>
                  <a:cubicBezTo>
                    <a:pt x="112" y="355"/>
                    <a:pt x="112" y="355"/>
                    <a:pt x="112" y="354"/>
                  </a:cubicBezTo>
                  <a:cubicBezTo>
                    <a:pt x="112" y="354"/>
                    <a:pt x="112" y="354"/>
                    <a:pt x="112" y="354"/>
                  </a:cubicBezTo>
                  <a:cubicBezTo>
                    <a:pt x="91" y="333"/>
                    <a:pt x="91" y="333"/>
                    <a:pt x="91" y="333"/>
                  </a:cubicBezTo>
                  <a:cubicBezTo>
                    <a:pt x="91" y="88"/>
                    <a:pt x="91" y="88"/>
                    <a:pt x="91" y="88"/>
                  </a:cubicBezTo>
                  <a:cubicBezTo>
                    <a:pt x="91" y="88"/>
                    <a:pt x="91" y="88"/>
                    <a:pt x="91" y="87"/>
                  </a:cubicBezTo>
                  <a:cubicBezTo>
                    <a:pt x="91" y="87"/>
                    <a:pt x="91" y="87"/>
                    <a:pt x="90" y="86"/>
                  </a:cubicBezTo>
                  <a:cubicBezTo>
                    <a:pt x="41" y="37"/>
                    <a:pt x="41" y="37"/>
                    <a:pt x="41" y="37"/>
                  </a:cubicBezTo>
                  <a:cubicBezTo>
                    <a:pt x="44" y="33"/>
                    <a:pt x="46" y="28"/>
                    <a:pt x="46" y="23"/>
                  </a:cubicBezTo>
                  <a:cubicBezTo>
                    <a:pt x="46" y="10"/>
                    <a:pt x="36" y="0"/>
                    <a:pt x="23" y="0"/>
                  </a:cubicBezTo>
                  <a:cubicBezTo>
                    <a:pt x="10" y="0"/>
                    <a:pt x="0" y="10"/>
                    <a:pt x="0" y="23"/>
                  </a:cubicBezTo>
                  <a:cubicBezTo>
                    <a:pt x="0" y="35"/>
                    <a:pt x="10" y="46"/>
                    <a:pt x="23" y="46"/>
                  </a:cubicBezTo>
                  <a:cubicBezTo>
                    <a:pt x="28" y="46"/>
                    <a:pt x="33" y="44"/>
                    <a:pt x="37" y="41"/>
                  </a:cubicBezTo>
                  <a:cubicBezTo>
                    <a:pt x="86" y="89"/>
                    <a:pt x="86" y="89"/>
                    <a:pt x="86" y="89"/>
                  </a:cubicBezTo>
                  <a:cubicBezTo>
                    <a:pt x="86" y="334"/>
                    <a:pt x="86" y="334"/>
                    <a:pt x="86" y="334"/>
                  </a:cubicBezTo>
                  <a:cubicBezTo>
                    <a:pt x="86" y="335"/>
                    <a:pt x="86" y="335"/>
                    <a:pt x="86" y="335"/>
                  </a:cubicBezTo>
                  <a:cubicBezTo>
                    <a:pt x="86" y="336"/>
                    <a:pt x="86" y="336"/>
                    <a:pt x="87" y="336"/>
                  </a:cubicBezTo>
                  <a:cubicBezTo>
                    <a:pt x="107" y="357"/>
                    <a:pt x="107" y="357"/>
                    <a:pt x="107" y="357"/>
                  </a:cubicBezTo>
                  <a:cubicBezTo>
                    <a:pt x="107" y="559"/>
                    <a:pt x="107" y="559"/>
                    <a:pt x="107" y="559"/>
                  </a:cubicBezTo>
                  <a:cubicBezTo>
                    <a:pt x="107" y="559"/>
                    <a:pt x="107" y="560"/>
                    <a:pt x="107" y="560"/>
                  </a:cubicBezTo>
                  <a:cubicBezTo>
                    <a:pt x="107" y="560"/>
                    <a:pt x="108" y="560"/>
                    <a:pt x="108" y="561"/>
                  </a:cubicBezTo>
                  <a:cubicBezTo>
                    <a:pt x="263" y="715"/>
                    <a:pt x="263" y="715"/>
                    <a:pt x="263" y="715"/>
                  </a:cubicBezTo>
                  <a:cubicBezTo>
                    <a:pt x="259" y="719"/>
                    <a:pt x="258" y="724"/>
                    <a:pt x="258" y="729"/>
                  </a:cubicBezTo>
                  <a:cubicBezTo>
                    <a:pt x="258" y="742"/>
                    <a:pt x="268" y="752"/>
                    <a:pt x="280" y="752"/>
                  </a:cubicBezTo>
                  <a:cubicBezTo>
                    <a:pt x="293" y="752"/>
                    <a:pt x="303" y="742"/>
                    <a:pt x="303" y="729"/>
                  </a:cubicBezTo>
                  <a:cubicBezTo>
                    <a:pt x="303" y="717"/>
                    <a:pt x="293" y="707"/>
                    <a:pt x="280" y="707"/>
                  </a:cubicBezTo>
                  <a:close/>
                  <a:moveTo>
                    <a:pt x="35" y="35"/>
                  </a:moveTo>
                  <a:cubicBezTo>
                    <a:pt x="32" y="39"/>
                    <a:pt x="28" y="40"/>
                    <a:pt x="23" y="40"/>
                  </a:cubicBezTo>
                  <a:cubicBezTo>
                    <a:pt x="13" y="40"/>
                    <a:pt x="5" y="33"/>
                    <a:pt x="5" y="23"/>
                  </a:cubicBezTo>
                  <a:cubicBezTo>
                    <a:pt x="5" y="13"/>
                    <a:pt x="13" y="5"/>
                    <a:pt x="23" y="5"/>
                  </a:cubicBezTo>
                  <a:cubicBezTo>
                    <a:pt x="33" y="5"/>
                    <a:pt x="41" y="13"/>
                    <a:pt x="41" y="23"/>
                  </a:cubicBezTo>
                  <a:cubicBezTo>
                    <a:pt x="41" y="27"/>
                    <a:pt x="39" y="32"/>
                    <a:pt x="35" y="35"/>
                  </a:cubicBezTo>
                  <a:close/>
                  <a:moveTo>
                    <a:pt x="280" y="747"/>
                  </a:moveTo>
                  <a:cubicBezTo>
                    <a:pt x="271" y="747"/>
                    <a:pt x="263" y="739"/>
                    <a:pt x="263" y="729"/>
                  </a:cubicBezTo>
                  <a:cubicBezTo>
                    <a:pt x="263" y="725"/>
                    <a:pt x="265" y="720"/>
                    <a:pt x="268" y="717"/>
                  </a:cubicBezTo>
                  <a:cubicBezTo>
                    <a:pt x="271" y="714"/>
                    <a:pt x="276" y="712"/>
                    <a:pt x="280" y="712"/>
                  </a:cubicBezTo>
                  <a:cubicBezTo>
                    <a:pt x="290" y="712"/>
                    <a:pt x="298" y="720"/>
                    <a:pt x="298" y="729"/>
                  </a:cubicBezTo>
                  <a:cubicBezTo>
                    <a:pt x="298" y="739"/>
                    <a:pt x="290" y="747"/>
                    <a:pt x="280"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6" name="Freeform 138">
              <a:extLst>
                <a:ext uri="{FF2B5EF4-FFF2-40B4-BE49-F238E27FC236}">
                  <a16:creationId xmlns:a16="http://schemas.microsoft.com/office/drawing/2014/main" id="{B5FBE03C-FFE5-4438-81F6-0229E6BBD2D9}"/>
                </a:ext>
              </a:extLst>
            </p:cNvPr>
            <p:cNvSpPr>
              <a:spLocks/>
            </p:cNvSpPr>
            <p:nvPr/>
          </p:nvSpPr>
          <p:spPr bwMode="auto">
            <a:xfrm>
              <a:off x="1291" y="2100"/>
              <a:ext cx="100" cy="503"/>
            </a:xfrm>
            <a:custGeom>
              <a:avLst/>
              <a:gdLst>
                <a:gd name="T0" fmla="*/ 21 w 106"/>
                <a:gd name="T1" fmla="*/ 291 h 533"/>
                <a:gd name="T2" fmla="*/ 20 w 106"/>
                <a:gd name="T3" fmla="*/ 292 h 533"/>
                <a:gd name="T4" fmla="*/ 20 w 106"/>
                <a:gd name="T5" fmla="*/ 293 h 533"/>
                <a:gd name="T6" fmla="*/ 20 w 106"/>
                <a:gd name="T7" fmla="*/ 487 h 533"/>
                <a:gd name="T8" fmla="*/ 0 w 106"/>
                <a:gd name="T9" fmla="*/ 510 h 533"/>
                <a:gd name="T10" fmla="*/ 23 w 106"/>
                <a:gd name="T11" fmla="*/ 533 h 533"/>
                <a:gd name="T12" fmla="*/ 46 w 106"/>
                <a:gd name="T13" fmla="*/ 510 h 533"/>
                <a:gd name="T14" fmla="*/ 25 w 106"/>
                <a:gd name="T15" fmla="*/ 487 h 533"/>
                <a:gd name="T16" fmla="*/ 25 w 106"/>
                <a:gd name="T17" fmla="*/ 294 h 533"/>
                <a:gd name="T18" fmla="*/ 85 w 106"/>
                <a:gd name="T19" fmla="*/ 235 h 533"/>
                <a:gd name="T20" fmla="*/ 85 w 106"/>
                <a:gd name="T21" fmla="*/ 234 h 533"/>
                <a:gd name="T22" fmla="*/ 85 w 106"/>
                <a:gd name="T23" fmla="*/ 233 h 533"/>
                <a:gd name="T24" fmla="*/ 85 w 106"/>
                <a:gd name="T25" fmla="*/ 232 h 533"/>
                <a:gd name="T26" fmla="*/ 85 w 106"/>
                <a:gd name="T27" fmla="*/ 45 h 533"/>
                <a:gd name="T28" fmla="*/ 106 w 106"/>
                <a:gd name="T29" fmla="*/ 23 h 533"/>
                <a:gd name="T30" fmla="*/ 83 w 106"/>
                <a:gd name="T31" fmla="*/ 0 h 533"/>
                <a:gd name="T32" fmla="*/ 60 w 106"/>
                <a:gd name="T33" fmla="*/ 23 h 533"/>
                <a:gd name="T34" fmla="*/ 80 w 106"/>
                <a:gd name="T35" fmla="*/ 45 h 533"/>
                <a:gd name="T36" fmla="*/ 80 w 106"/>
                <a:gd name="T37" fmla="*/ 232 h 533"/>
                <a:gd name="T38" fmla="*/ 21 w 106"/>
                <a:gd name="T39" fmla="*/ 29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533">
                  <a:moveTo>
                    <a:pt x="21" y="291"/>
                  </a:moveTo>
                  <a:cubicBezTo>
                    <a:pt x="21" y="291"/>
                    <a:pt x="21" y="292"/>
                    <a:pt x="20" y="292"/>
                  </a:cubicBezTo>
                  <a:cubicBezTo>
                    <a:pt x="20" y="292"/>
                    <a:pt x="20" y="293"/>
                    <a:pt x="20" y="293"/>
                  </a:cubicBezTo>
                  <a:cubicBezTo>
                    <a:pt x="20" y="487"/>
                    <a:pt x="20" y="487"/>
                    <a:pt x="20" y="487"/>
                  </a:cubicBezTo>
                  <a:cubicBezTo>
                    <a:pt x="9" y="489"/>
                    <a:pt x="0" y="498"/>
                    <a:pt x="0" y="510"/>
                  </a:cubicBezTo>
                  <a:cubicBezTo>
                    <a:pt x="0" y="522"/>
                    <a:pt x="10" y="533"/>
                    <a:pt x="23" y="533"/>
                  </a:cubicBezTo>
                  <a:cubicBezTo>
                    <a:pt x="35" y="533"/>
                    <a:pt x="46" y="522"/>
                    <a:pt x="46" y="510"/>
                  </a:cubicBezTo>
                  <a:cubicBezTo>
                    <a:pt x="46" y="498"/>
                    <a:pt x="37" y="489"/>
                    <a:pt x="25" y="487"/>
                  </a:cubicBezTo>
                  <a:cubicBezTo>
                    <a:pt x="25" y="294"/>
                    <a:pt x="25" y="294"/>
                    <a:pt x="25" y="294"/>
                  </a:cubicBezTo>
                  <a:cubicBezTo>
                    <a:pt x="85" y="235"/>
                    <a:pt x="85" y="235"/>
                    <a:pt x="85" y="235"/>
                  </a:cubicBezTo>
                  <a:cubicBezTo>
                    <a:pt x="85" y="234"/>
                    <a:pt x="85" y="234"/>
                    <a:pt x="85" y="234"/>
                  </a:cubicBezTo>
                  <a:cubicBezTo>
                    <a:pt x="85" y="233"/>
                    <a:pt x="85" y="233"/>
                    <a:pt x="85" y="233"/>
                  </a:cubicBezTo>
                  <a:cubicBezTo>
                    <a:pt x="85" y="232"/>
                    <a:pt x="85" y="232"/>
                    <a:pt x="85" y="232"/>
                  </a:cubicBezTo>
                  <a:cubicBezTo>
                    <a:pt x="85" y="45"/>
                    <a:pt x="85" y="45"/>
                    <a:pt x="85" y="45"/>
                  </a:cubicBezTo>
                  <a:cubicBezTo>
                    <a:pt x="97" y="44"/>
                    <a:pt x="106" y="34"/>
                    <a:pt x="106" y="23"/>
                  </a:cubicBezTo>
                  <a:cubicBezTo>
                    <a:pt x="106" y="10"/>
                    <a:pt x="95" y="0"/>
                    <a:pt x="83" y="0"/>
                  </a:cubicBezTo>
                  <a:cubicBezTo>
                    <a:pt x="70" y="0"/>
                    <a:pt x="60" y="10"/>
                    <a:pt x="60" y="23"/>
                  </a:cubicBezTo>
                  <a:cubicBezTo>
                    <a:pt x="60" y="34"/>
                    <a:pt x="69" y="44"/>
                    <a:pt x="80" y="45"/>
                  </a:cubicBezTo>
                  <a:cubicBezTo>
                    <a:pt x="80" y="232"/>
                    <a:pt x="80" y="232"/>
                    <a:pt x="80" y="232"/>
                  </a:cubicBezTo>
                  <a:lnTo>
                    <a:pt x="21"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7" name="Freeform 139">
              <a:extLst>
                <a:ext uri="{FF2B5EF4-FFF2-40B4-BE49-F238E27FC236}">
                  <a16:creationId xmlns:a16="http://schemas.microsoft.com/office/drawing/2014/main" id="{1BF1100A-5AF8-4287-A4DE-363B651CEA7A}"/>
                </a:ext>
              </a:extLst>
            </p:cNvPr>
            <p:cNvSpPr>
              <a:spLocks noEditPoints="1"/>
            </p:cNvSpPr>
            <p:nvPr/>
          </p:nvSpPr>
          <p:spPr bwMode="auto">
            <a:xfrm>
              <a:off x="1241" y="1613"/>
              <a:ext cx="488" cy="427"/>
            </a:xfrm>
            <a:custGeom>
              <a:avLst/>
              <a:gdLst>
                <a:gd name="T0" fmla="*/ 23 w 516"/>
                <a:gd name="T1" fmla="*/ 379 h 452"/>
                <a:gd name="T2" fmla="*/ 0 w 516"/>
                <a:gd name="T3" fmla="*/ 402 h 452"/>
                <a:gd name="T4" fmla="*/ 23 w 516"/>
                <a:gd name="T5" fmla="*/ 425 h 452"/>
                <a:gd name="T6" fmla="*/ 37 w 516"/>
                <a:gd name="T7" fmla="*/ 420 h 452"/>
                <a:gd name="T8" fmla="*/ 68 w 516"/>
                <a:gd name="T9" fmla="*/ 451 h 452"/>
                <a:gd name="T10" fmla="*/ 68 w 516"/>
                <a:gd name="T11" fmla="*/ 451 h 452"/>
                <a:gd name="T12" fmla="*/ 69 w 516"/>
                <a:gd name="T13" fmla="*/ 452 h 452"/>
                <a:gd name="T14" fmla="*/ 70 w 516"/>
                <a:gd name="T15" fmla="*/ 452 h 452"/>
                <a:gd name="T16" fmla="*/ 191 w 516"/>
                <a:gd name="T17" fmla="*/ 452 h 452"/>
                <a:gd name="T18" fmla="*/ 192 w 516"/>
                <a:gd name="T19" fmla="*/ 452 h 452"/>
                <a:gd name="T20" fmla="*/ 193 w 516"/>
                <a:gd name="T21" fmla="*/ 451 h 452"/>
                <a:gd name="T22" fmla="*/ 495 w 516"/>
                <a:gd name="T23" fmla="*/ 149 h 452"/>
                <a:gd name="T24" fmla="*/ 496 w 516"/>
                <a:gd name="T25" fmla="*/ 149 h 452"/>
                <a:gd name="T26" fmla="*/ 496 w 516"/>
                <a:gd name="T27" fmla="*/ 148 h 452"/>
                <a:gd name="T28" fmla="*/ 496 w 516"/>
                <a:gd name="T29" fmla="*/ 45 h 452"/>
                <a:gd name="T30" fmla="*/ 516 w 516"/>
                <a:gd name="T31" fmla="*/ 23 h 452"/>
                <a:gd name="T32" fmla="*/ 493 w 516"/>
                <a:gd name="T33" fmla="*/ 0 h 452"/>
                <a:gd name="T34" fmla="*/ 470 w 516"/>
                <a:gd name="T35" fmla="*/ 23 h 452"/>
                <a:gd name="T36" fmla="*/ 491 w 516"/>
                <a:gd name="T37" fmla="*/ 45 h 452"/>
                <a:gd name="T38" fmla="*/ 491 w 516"/>
                <a:gd name="T39" fmla="*/ 146 h 452"/>
                <a:gd name="T40" fmla="*/ 190 w 516"/>
                <a:gd name="T41" fmla="*/ 447 h 452"/>
                <a:gd name="T42" fmla="*/ 71 w 516"/>
                <a:gd name="T43" fmla="*/ 447 h 452"/>
                <a:gd name="T44" fmla="*/ 40 w 516"/>
                <a:gd name="T45" fmla="*/ 416 h 452"/>
                <a:gd name="T46" fmla="*/ 45 w 516"/>
                <a:gd name="T47" fmla="*/ 402 h 452"/>
                <a:gd name="T48" fmla="*/ 23 w 516"/>
                <a:gd name="T49" fmla="*/ 379 h 452"/>
                <a:gd name="T50" fmla="*/ 35 w 516"/>
                <a:gd name="T51" fmla="*/ 415 h 452"/>
                <a:gd name="T52" fmla="*/ 23 w 516"/>
                <a:gd name="T53" fmla="*/ 420 h 452"/>
                <a:gd name="T54" fmla="*/ 5 w 516"/>
                <a:gd name="T55" fmla="*/ 402 h 452"/>
                <a:gd name="T56" fmla="*/ 23 w 516"/>
                <a:gd name="T57" fmla="*/ 385 h 452"/>
                <a:gd name="T58" fmla="*/ 40 w 516"/>
                <a:gd name="T59" fmla="*/ 402 h 452"/>
                <a:gd name="T60" fmla="*/ 35 w 516"/>
                <a:gd name="T61" fmla="*/ 41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6" h="452">
                  <a:moveTo>
                    <a:pt x="23" y="379"/>
                  </a:moveTo>
                  <a:cubicBezTo>
                    <a:pt x="10" y="379"/>
                    <a:pt x="0" y="390"/>
                    <a:pt x="0" y="402"/>
                  </a:cubicBezTo>
                  <a:cubicBezTo>
                    <a:pt x="0" y="415"/>
                    <a:pt x="10" y="425"/>
                    <a:pt x="23" y="425"/>
                  </a:cubicBezTo>
                  <a:cubicBezTo>
                    <a:pt x="28" y="425"/>
                    <a:pt x="33" y="423"/>
                    <a:pt x="37" y="420"/>
                  </a:cubicBezTo>
                  <a:cubicBezTo>
                    <a:pt x="68" y="451"/>
                    <a:pt x="68" y="451"/>
                    <a:pt x="68" y="451"/>
                  </a:cubicBezTo>
                  <a:cubicBezTo>
                    <a:pt x="68" y="451"/>
                    <a:pt x="68" y="451"/>
                    <a:pt x="68" y="451"/>
                  </a:cubicBezTo>
                  <a:cubicBezTo>
                    <a:pt x="68" y="452"/>
                    <a:pt x="69" y="452"/>
                    <a:pt x="69" y="452"/>
                  </a:cubicBezTo>
                  <a:cubicBezTo>
                    <a:pt x="69" y="452"/>
                    <a:pt x="70" y="452"/>
                    <a:pt x="70" y="452"/>
                  </a:cubicBezTo>
                  <a:cubicBezTo>
                    <a:pt x="191" y="452"/>
                    <a:pt x="191" y="452"/>
                    <a:pt x="191" y="452"/>
                  </a:cubicBezTo>
                  <a:cubicBezTo>
                    <a:pt x="191" y="452"/>
                    <a:pt x="192" y="452"/>
                    <a:pt x="192" y="452"/>
                  </a:cubicBezTo>
                  <a:cubicBezTo>
                    <a:pt x="192" y="452"/>
                    <a:pt x="193" y="452"/>
                    <a:pt x="193" y="451"/>
                  </a:cubicBezTo>
                  <a:cubicBezTo>
                    <a:pt x="495" y="149"/>
                    <a:pt x="495" y="149"/>
                    <a:pt x="495" y="149"/>
                  </a:cubicBezTo>
                  <a:cubicBezTo>
                    <a:pt x="495" y="149"/>
                    <a:pt x="495" y="149"/>
                    <a:pt x="496" y="149"/>
                  </a:cubicBezTo>
                  <a:cubicBezTo>
                    <a:pt x="496" y="148"/>
                    <a:pt x="496" y="148"/>
                    <a:pt x="496" y="148"/>
                  </a:cubicBezTo>
                  <a:cubicBezTo>
                    <a:pt x="496" y="45"/>
                    <a:pt x="496" y="45"/>
                    <a:pt x="496" y="45"/>
                  </a:cubicBezTo>
                  <a:cubicBezTo>
                    <a:pt x="507" y="44"/>
                    <a:pt x="516" y="34"/>
                    <a:pt x="516" y="23"/>
                  </a:cubicBezTo>
                  <a:cubicBezTo>
                    <a:pt x="516" y="10"/>
                    <a:pt x="506" y="0"/>
                    <a:pt x="493" y="0"/>
                  </a:cubicBezTo>
                  <a:cubicBezTo>
                    <a:pt x="481" y="0"/>
                    <a:pt x="470" y="10"/>
                    <a:pt x="470" y="23"/>
                  </a:cubicBezTo>
                  <a:cubicBezTo>
                    <a:pt x="470" y="34"/>
                    <a:pt x="479" y="44"/>
                    <a:pt x="491" y="45"/>
                  </a:cubicBezTo>
                  <a:cubicBezTo>
                    <a:pt x="491" y="146"/>
                    <a:pt x="491" y="146"/>
                    <a:pt x="491" y="146"/>
                  </a:cubicBezTo>
                  <a:cubicBezTo>
                    <a:pt x="190" y="447"/>
                    <a:pt x="190" y="447"/>
                    <a:pt x="190" y="447"/>
                  </a:cubicBezTo>
                  <a:cubicBezTo>
                    <a:pt x="71" y="447"/>
                    <a:pt x="71" y="447"/>
                    <a:pt x="71" y="447"/>
                  </a:cubicBezTo>
                  <a:cubicBezTo>
                    <a:pt x="40" y="416"/>
                    <a:pt x="40" y="416"/>
                    <a:pt x="40" y="416"/>
                  </a:cubicBezTo>
                  <a:cubicBezTo>
                    <a:pt x="44" y="412"/>
                    <a:pt x="45" y="407"/>
                    <a:pt x="45" y="402"/>
                  </a:cubicBezTo>
                  <a:cubicBezTo>
                    <a:pt x="45" y="390"/>
                    <a:pt x="35" y="379"/>
                    <a:pt x="23" y="379"/>
                  </a:cubicBezTo>
                  <a:close/>
                  <a:moveTo>
                    <a:pt x="35" y="415"/>
                  </a:moveTo>
                  <a:cubicBezTo>
                    <a:pt x="32" y="418"/>
                    <a:pt x="27" y="420"/>
                    <a:pt x="23" y="420"/>
                  </a:cubicBezTo>
                  <a:cubicBezTo>
                    <a:pt x="13" y="420"/>
                    <a:pt x="5" y="412"/>
                    <a:pt x="5" y="402"/>
                  </a:cubicBezTo>
                  <a:cubicBezTo>
                    <a:pt x="5" y="393"/>
                    <a:pt x="13" y="385"/>
                    <a:pt x="23" y="385"/>
                  </a:cubicBezTo>
                  <a:cubicBezTo>
                    <a:pt x="32" y="385"/>
                    <a:pt x="40" y="393"/>
                    <a:pt x="40" y="402"/>
                  </a:cubicBezTo>
                  <a:cubicBezTo>
                    <a:pt x="40" y="407"/>
                    <a:pt x="38" y="411"/>
                    <a:pt x="35"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8" name="Freeform 140">
              <a:extLst>
                <a:ext uri="{FF2B5EF4-FFF2-40B4-BE49-F238E27FC236}">
                  <a16:creationId xmlns:a16="http://schemas.microsoft.com/office/drawing/2014/main" id="{8224B5A7-C16E-4E56-BBD8-C2CC3ADD750B}"/>
                </a:ext>
              </a:extLst>
            </p:cNvPr>
            <p:cNvSpPr>
              <a:spLocks noEditPoints="1"/>
            </p:cNvSpPr>
            <p:nvPr/>
          </p:nvSpPr>
          <p:spPr bwMode="auto">
            <a:xfrm>
              <a:off x="1190" y="2565"/>
              <a:ext cx="346" cy="936"/>
            </a:xfrm>
            <a:custGeom>
              <a:avLst/>
              <a:gdLst>
                <a:gd name="T0" fmla="*/ 316 w 366"/>
                <a:gd name="T1" fmla="*/ 966 h 992"/>
                <a:gd name="T2" fmla="*/ 341 w 366"/>
                <a:gd name="T3" fmla="*/ 992 h 992"/>
                <a:gd name="T4" fmla="*/ 366 w 366"/>
                <a:gd name="T5" fmla="*/ 966 h 992"/>
                <a:gd name="T6" fmla="*/ 346 w 366"/>
                <a:gd name="T7" fmla="*/ 942 h 992"/>
                <a:gd name="T8" fmla="*/ 346 w 366"/>
                <a:gd name="T9" fmla="*/ 445 h 992"/>
                <a:gd name="T10" fmla="*/ 346 w 366"/>
                <a:gd name="T11" fmla="*/ 443 h 992"/>
                <a:gd name="T12" fmla="*/ 345 w 366"/>
                <a:gd name="T13" fmla="*/ 442 h 992"/>
                <a:gd name="T14" fmla="*/ 31 w 366"/>
                <a:gd name="T15" fmla="*/ 128 h 992"/>
                <a:gd name="T16" fmla="*/ 31 w 366"/>
                <a:gd name="T17" fmla="*/ 50 h 992"/>
                <a:gd name="T18" fmla="*/ 51 w 366"/>
                <a:gd name="T19" fmla="*/ 25 h 992"/>
                <a:gd name="T20" fmla="*/ 26 w 366"/>
                <a:gd name="T21" fmla="*/ 0 h 992"/>
                <a:gd name="T22" fmla="*/ 0 w 366"/>
                <a:gd name="T23" fmla="*/ 25 h 992"/>
                <a:gd name="T24" fmla="*/ 21 w 366"/>
                <a:gd name="T25" fmla="*/ 50 h 992"/>
                <a:gd name="T26" fmla="*/ 21 w 366"/>
                <a:gd name="T27" fmla="*/ 130 h 992"/>
                <a:gd name="T28" fmla="*/ 21 w 366"/>
                <a:gd name="T29" fmla="*/ 132 h 992"/>
                <a:gd name="T30" fmla="*/ 22 w 366"/>
                <a:gd name="T31" fmla="*/ 133 h 992"/>
                <a:gd name="T32" fmla="*/ 336 w 366"/>
                <a:gd name="T33" fmla="*/ 447 h 992"/>
                <a:gd name="T34" fmla="*/ 336 w 366"/>
                <a:gd name="T35" fmla="*/ 942 h 992"/>
                <a:gd name="T36" fmla="*/ 316 w 366"/>
                <a:gd name="T37" fmla="*/ 966 h 992"/>
                <a:gd name="T38" fmla="*/ 341 w 366"/>
                <a:gd name="T39" fmla="*/ 951 h 992"/>
                <a:gd name="T40" fmla="*/ 356 w 366"/>
                <a:gd name="T41" fmla="*/ 966 h 992"/>
                <a:gd name="T42" fmla="*/ 341 w 366"/>
                <a:gd name="T43" fmla="*/ 982 h 992"/>
                <a:gd name="T44" fmla="*/ 326 w 366"/>
                <a:gd name="T45" fmla="*/ 966 h 992"/>
                <a:gd name="T46" fmla="*/ 341 w 366"/>
                <a:gd name="T47" fmla="*/ 951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 h="992">
                  <a:moveTo>
                    <a:pt x="316" y="966"/>
                  </a:moveTo>
                  <a:cubicBezTo>
                    <a:pt x="316" y="980"/>
                    <a:pt x="327" y="992"/>
                    <a:pt x="341" y="992"/>
                  </a:cubicBezTo>
                  <a:cubicBezTo>
                    <a:pt x="355" y="992"/>
                    <a:pt x="366" y="980"/>
                    <a:pt x="366" y="966"/>
                  </a:cubicBezTo>
                  <a:cubicBezTo>
                    <a:pt x="366" y="954"/>
                    <a:pt x="357" y="944"/>
                    <a:pt x="346" y="942"/>
                  </a:cubicBezTo>
                  <a:cubicBezTo>
                    <a:pt x="346" y="445"/>
                    <a:pt x="346" y="445"/>
                    <a:pt x="346" y="445"/>
                  </a:cubicBezTo>
                  <a:cubicBezTo>
                    <a:pt x="346" y="445"/>
                    <a:pt x="346" y="444"/>
                    <a:pt x="346" y="443"/>
                  </a:cubicBezTo>
                  <a:cubicBezTo>
                    <a:pt x="345" y="443"/>
                    <a:pt x="345" y="442"/>
                    <a:pt x="345" y="442"/>
                  </a:cubicBezTo>
                  <a:cubicBezTo>
                    <a:pt x="31" y="128"/>
                    <a:pt x="31" y="128"/>
                    <a:pt x="31" y="128"/>
                  </a:cubicBezTo>
                  <a:cubicBezTo>
                    <a:pt x="31" y="50"/>
                    <a:pt x="31" y="50"/>
                    <a:pt x="31" y="50"/>
                  </a:cubicBezTo>
                  <a:cubicBezTo>
                    <a:pt x="42" y="48"/>
                    <a:pt x="51" y="38"/>
                    <a:pt x="51" y="25"/>
                  </a:cubicBezTo>
                  <a:cubicBezTo>
                    <a:pt x="51" y="12"/>
                    <a:pt x="40" y="0"/>
                    <a:pt x="26" y="0"/>
                  </a:cubicBezTo>
                  <a:cubicBezTo>
                    <a:pt x="12" y="0"/>
                    <a:pt x="0" y="12"/>
                    <a:pt x="0" y="25"/>
                  </a:cubicBezTo>
                  <a:cubicBezTo>
                    <a:pt x="0" y="38"/>
                    <a:pt x="9" y="48"/>
                    <a:pt x="21" y="50"/>
                  </a:cubicBezTo>
                  <a:cubicBezTo>
                    <a:pt x="21" y="130"/>
                    <a:pt x="21" y="130"/>
                    <a:pt x="21" y="130"/>
                  </a:cubicBezTo>
                  <a:cubicBezTo>
                    <a:pt x="21" y="131"/>
                    <a:pt x="21" y="131"/>
                    <a:pt x="21" y="132"/>
                  </a:cubicBezTo>
                  <a:cubicBezTo>
                    <a:pt x="21" y="132"/>
                    <a:pt x="22" y="133"/>
                    <a:pt x="22" y="133"/>
                  </a:cubicBezTo>
                  <a:cubicBezTo>
                    <a:pt x="336" y="447"/>
                    <a:pt x="336" y="447"/>
                    <a:pt x="336" y="447"/>
                  </a:cubicBezTo>
                  <a:cubicBezTo>
                    <a:pt x="336" y="942"/>
                    <a:pt x="336" y="942"/>
                    <a:pt x="336" y="942"/>
                  </a:cubicBezTo>
                  <a:cubicBezTo>
                    <a:pt x="324" y="944"/>
                    <a:pt x="316" y="954"/>
                    <a:pt x="316" y="966"/>
                  </a:cubicBezTo>
                  <a:close/>
                  <a:moveTo>
                    <a:pt x="341" y="951"/>
                  </a:moveTo>
                  <a:cubicBezTo>
                    <a:pt x="349" y="951"/>
                    <a:pt x="356" y="958"/>
                    <a:pt x="356" y="966"/>
                  </a:cubicBezTo>
                  <a:cubicBezTo>
                    <a:pt x="356" y="975"/>
                    <a:pt x="349" y="982"/>
                    <a:pt x="341" y="982"/>
                  </a:cubicBezTo>
                  <a:cubicBezTo>
                    <a:pt x="333" y="982"/>
                    <a:pt x="326" y="975"/>
                    <a:pt x="326" y="966"/>
                  </a:cubicBezTo>
                  <a:cubicBezTo>
                    <a:pt x="326" y="958"/>
                    <a:pt x="333" y="951"/>
                    <a:pt x="341" y="9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9" name="Freeform 141">
              <a:extLst>
                <a:ext uri="{FF2B5EF4-FFF2-40B4-BE49-F238E27FC236}">
                  <a16:creationId xmlns:a16="http://schemas.microsoft.com/office/drawing/2014/main" id="{CF588724-D6E4-45E2-91A6-975470C203E0}"/>
                </a:ext>
              </a:extLst>
            </p:cNvPr>
            <p:cNvSpPr>
              <a:spLocks/>
            </p:cNvSpPr>
            <p:nvPr/>
          </p:nvSpPr>
          <p:spPr bwMode="auto">
            <a:xfrm>
              <a:off x="1050" y="2662"/>
              <a:ext cx="396" cy="393"/>
            </a:xfrm>
            <a:custGeom>
              <a:avLst/>
              <a:gdLst>
                <a:gd name="T0" fmla="*/ 374 w 420"/>
                <a:gd name="T1" fmla="*/ 394 h 417"/>
                <a:gd name="T2" fmla="*/ 397 w 420"/>
                <a:gd name="T3" fmla="*/ 417 h 417"/>
                <a:gd name="T4" fmla="*/ 420 w 420"/>
                <a:gd name="T5" fmla="*/ 394 h 417"/>
                <a:gd name="T6" fmla="*/ 397 w 420"/>
                <a:gd name="T7" fmla="*/ 371 h 417"/>
                <a:gd name="T8" fmla="*/ 383 w 420"/>
                <a:gd name="T9" fmla="*/ 376 h 417"/>
                <a:gd name="T10" fmla="*/ 42 w 420"/>
                <a:gd name="T11" fmla="*/ 35 h 417"/>
                <a:gd name="T12" fmla="*/ 46 w 420"/>
                <a:gd name="T13" fmla="*/ 23 h 417"/>
                <a:gd name="T14" fmla="*/ 23 w 420"/>
                <a:gd name="T15" fmla="*/ 0 h 417"/>
                <a:gd name="T16" fmla="*/ 0 w 420"/>
                <a:gd name="T17" fmla="*/ 23 h 417"/>
                <a:gd name="T18" fmla="*/ 23 w 420"/>
                <a:gd name="T19" fmla="*/ 45 h 417"/>
                <a:gd name="T20" fmla="*/ 38 w 420"/>
                <a:gd name="T21" fmla="*/ 39 h 417"/>
                <a:gd name="T22" fmla="*/ 379 w 420"/>
                <a:gd name="T23" fmla="*/ 380 h 417"/>
                <a:gd name="T24" fmla="*/ 374 w 420"/>
                <a:gd name="T25" fmla="*/ 39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417">
                  <a:moveTo>
                    <a:pt x="374" y="394"/>
                  </a:moveTo>
                  <a:cubicBezTo>
                    <a:pt x="374" y="407"/>
                    <a:pt x="384" y="417"/>
                    <a:pt x="397" y="417"/>
                  </a:cubicBezTo>
                  <a:cubicBezTo>
                    <a:pt x="409" y="417"/>
                    <a:pt x="420" y="407"/>
                    <a:pt x="420" y="394"/>
                  </a:cubicBezTo>
                  <a:cubicBezTo>
                    <a:pt x="420" y="382"/>
                    <a:pt x="409" y="371"/>
                    <a:pt x="397" y="371"/>
                  </a:cubicBezTo>
                  <a:cubicBezTo>
                    <a:pt x="392" y="371"/>
                    <a:pt x="387" y="373"/>
                    <a:pt x="383" y="376"/>
                  </a:cubicBezTo>
                  <a:cubicBezTo>
                    <a:pt x="42" y="35"/>
                    <a:pt x="42" y="35"/>
                    <a:pt x="42" y="35"/>
                  </a:cubicBezTo>
                  <a:cubicBezTo>
                    <a:pt x="44" y="32"/>
                    <a:pt x="46" y="27"/>
                    <a:pt x="46" y="23"/>
                  </a:cubicBezTo>
                  <a:cubicBezTo>
                    <a:pt x="46" y="10"/>
                    <a:pt x="35" y="0"/>
                    <a:pt x="23" y="0"/>
                  </a:cubicBezTo>
                  <a:cubicBezTo>
                    <a:pt x="10" y="0"/>
                    <a:pt x="0" y="10"/>
                    <a:pt x="0" y="23"/>
                  </a:cubicBezTo>
                  <a:cubicBezTo>
                    <a:pt x="0" y="35"/>
                    <a:pt x="10" y="45"/>
                    <a:pt x="23" y="45"/>
                  </a:cubicBezTo>
                  <a:cubicBezTo>
                    <a:pt x="29" y="45"/>
                    <a:pt x="34" y="43"/>
                    <a:pt x="38" y="39"/>
                  </a:cubicBezTo>
                  <a:cubicBezTo>
                    <a:pt x="379" y="380"/>
                    <a:pt x="379" y="380"/>
                    <a:pt x="379" y="380"/>
                  </a:cubicBezTo>
                  <a:cubicBezTo>
                    <a:pt x="376" y="384"/>
                    <a:pt x="374" y="389"/>
                    <a:pt x="374"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0" name="Freeform 142">
              <a:extLst>
                <a:ext uri="{FF2B5EF4-FFF2-40B4-BE49-F238E27FC236}">
                  <a16:creationId xmlns:a16="http://schemas.microsoft.com/office/drawing/2014/main" id="{21237313-7A15-4B4A-BA88-85D7E5FEEFE6}"/>
                </a:ext>
              </a:extLst>
            </p:cNvPr>
            <p:cNvSpPr>
              <a:spLocks noEditPoints="1"/>
            </p:cNvSpPr>
            <p:nvPr/>
          </p:nvSpPr>
          <p:spPr bwMode="auto">
            <a:xfrm>
              <a:off x="1083" y="1401"/>
              <a:ext cx="269" cy="269"/>
            </a:xfrm>
            <a:custGeom>
              <a:avLst/>
              <a:gdLst>
                <a:gd name="T0" fmla="*/ 22 w 285"/>
                <a:gd name="T1" fmla="*/ 285 h 285"/>
                <a:gd name="T2" fmla="*/ 45 w 285"/>
                <a:gd name="T3" fmla="*/ 263 h 285"/>
                <a:gd name="T4" fmla="*/ 40 w 285"/>
                <a:gd name="T5" fmla="*/ 248 h 285"/>
                <a:gd name="T6" fmla="*/ 248 w 285"/>
                <a:gd name="T7" fmla="*/ 41 h 285"/>
                <a:gd name="T8" fmla="*/ 262 w 285"/>
                <a:gd name="T9" fmla="*/ 46 h 285"/>
                <a:gd name="T10" fmla="*/ 285 w 285"/>
                <a:gd name="T11" fmla="*/ 23 h 285"/>
                <a:gd name="T12" fmla="*/ 262 w 285"/>
                <a:gd name="T13" fmla="*/ 0 h 285"/>
                <a:gd name="T14" fmla="*/ 239 w 285"/>
                <a:gd name="T15" fmla="*/ 23 h 285"/>
                <a:gd name="T16" fmla="*/ 244 w 285"/>
                <a:gd name="T17" fmla="*/ 37 h 285"/>
                <a:gd name="T18" fmla="*/ 36 w 285"/>
                <a:gd name="T19" fmla="*/ 245 h 285"/>
                <a:gd name="T20" fmla="*/ 22 w 285"/>
                <a:gd name="T21" fmla="*/ 240 h 285"/>
                <a:gd name="T22" fmla="*/ 0 w 285"/>
                <a:gd name="T23" fmla="*/ 263 h 285"/>
                <a:gd name="T24" fmla="*/ 22 w 285"/>
                <a:gd name="T25" fmla="*/ 285 h 285"/>
                <a:gd name="T26" fmla="*/ 262 w 285"/>
                <a:gd name="T27" fmla="*/ 5 h 285"/>
                <a:gd name="T28" fmla="*/ 280 w 285"/>
                <a:gd name="T29" fmla="*/ 23 h 285"/>
                <a:gd name="T30" fmla="*/ 262 w 285"/>
                <a:gd name="T31" fmla="*/ 40 h 285"/>
                <a:gd name="T32" fmla="*/ 250 w 285"/>
                <a:gd name="T33" fmla="*/ 35 h 285"/>
                <a:gd name="T34" fmla="*/ 244 w 285"/>
                <a:gd name="T35" fmla="*/ 23 h 285"/>
                <a:gd name="T36" fmla="*/ 262 w 285"/>
                <a:gd name="T37" fmla="*/ 5 h 285"/>
                <a:gd name="T38" fmla="*/ 22 w 285"/>
                <a:gd name="T39" fmla="*/ 245 h 285"/>
                <a:gd name="T40" fmla="*/ 35 w 285"/>
                <a:gd name="T41" fmla="*/ 250 h 285"/>
                <a:gd name="T42" fmla="*/ 40 w 285"/>
                <a:gd name="T43" fmla="*/ 263 h 285"/>
                <a:gd name="T44" fmla="*/ 22 w 285"/>
                <a:gd name="T45" fmla="*/ 280 h 285"/>
                <a:gd name="T46" fmla="*/ 5 w 285"/>
                <a:gd name="T47" fmla="*/ 263 h 285"/>
                <a:gd name="T48" fmla="*/ 22 w 285"/>
                <a:gd name="T49" fmla="*/ 24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285">
                  <a:moveTo>
                    <a:pt x="22" y="285"/>
                  </a:moveTo>
                  <a:cubicBezTo>
                    <a:pt x="35" y="285"/>
                    <a:pt x="45" y="275"/>
                    <a:pt x="45" y="263"/>
                  </a:cubicBezTo>
                  <a:cubicBezTo>
                    <a:pt x="45" y="257"/>
                    <a:pt x="43" y="252"/>
                    <a:pt x="40" y="248"/>
                  </a:cubicBezTo>
                  <a:cubicBezTo>
                    <a:pt x="248" y="41"/>
                    <a:pt x="248" y="41"/>
                    <a:pt x="248" y="41"/>
                  </a:cubicBezTo>
                  <a:cubicBezTo>
                    <a:pt x="252" y="44"/>
                    <a:pt x="257" y="46"/>
                    <a:pt x="262" y="46"/>
                  </a:cubicBezTo>
                  <a:cubicBezTo>
                    <a:pt x="275" y="46"/>
                    <a:pt x="285" y="35"/>
                    <a:pt x="285" y="23"/>
                  </a:cubicBezTo>
                  <a:cubicBezTo>
                    <a:pt x="285" y="10"/>
                    <a:pt x="275" y="0"/>
                    <a:pt x="262" y="0"/>
                  </a:cubicBezTo>
                  <a:cubicBezTo>
                    <a:pt x="249" y="0"/>
                    <a:pt x="239" y="10"/>
                    <a:pt x="239" y="23"/>
                  </a:cubicBezTo>
                  <a:cubicBezTo>
                    <a:pt x="239" y="28"/>
                    <a:pt x="241" y="33"/>
                    <a:pt x="244" y="37"/>
                  </a:cubicBezTo>
                  <a:cubicBezTo>
                    <a:pt x="36" y="245"/>
                    <a:pt x="36" y="245"/>
                    <a:pt x="36" y="245"/>
                  </a:cubicBezTo>
                  <a:cubicBezTo>
                    <a:pt x="32" y="242"/>
                    <a:pt x="28" y="240"/>
                    <a:pt x="22" y="240"/>
                  </a:cubicBezTo>
                  <a:cubicBezTo>
                    <a:pt x="10" y="240"/>
                    <a:pt x="0" y="250"/>
                    <a:pt x="0" y="263"/>
                  </a:cubicBezTo>
                  <a:cubicBezTo>
                    <a:pt x="0" y="275"/>
                    <a:pt x="10" y="285"/>
                    <a:pt x="22" y="285"/>
                  </a:cubicBezTo>
                  <a:close/>
                  <a:moveTo>
                    <a:pt x="262" y="5"/>
                  </a:moveTo>
                  <a:cubicBezTo>
                    <a:pt x="272" y="5"/>
                    <a:pt x="280" y="13"/>
                    <a:pt x="280" y="23"/>
                  </a:cubicBezTo>
                  <a:cubicBezTo>
                    <a:pt x="280" y="33"/>
                    <a:pt x="272" y="40"/>
                    <a:pt x="262" y="40"/>
                  </a:cubicBezTo>
                  <a:cubicBezTo>
                    <a:pt x="257" y="40"/>
                    <a:pt x="253" y="39"/>
                    <a:pt x="250" y="35"/>
                  </a:cubicBezTo>
                  <a:cubicBezTo>
                    <a:pt x="246" y="32"/>
                    <a:pt x="244" y="28"/>
                    <a:pt x="244" y="23"/>
                  </a:cubicBezTo>
                  <a:cubicBezTo>
                    <a:pt x="244" y="13"/>
                    <a:pt x="252" y="5"/>
                    <a:pt x="262" y="5"/>
                  </a:cubicBezTo>
                  <a:close/>
                  <a:moveTo>
                    <a:pt x="22" y="245"/>
                  </a:moveTo>
                  <a:cubicBezTo>
                    <a:pt x="27" y="245"/>
                    <a:pt x="31" y="247"/>
                    <a:pt x="35" y="250"/>
                  </a:cubicBezTo>
                  <a:cubicBezTo>
                    <a:pt x="38" y="253"/>
                    <a:pt x="40" y="258"/>
                    <a:pt x="40" y="263"/>
                  </a:cubicBezTo>
                  <a:cubicBezTo>
                    <a:pt x="40" y="272"/>
                    <a:pt x="32" y="280"/>
                    <a:pt x="22" y="280"/>
                  </a:cubicBezTo>
                  <a:cubicBezTo>
                    <a:pt x="13" y="280"/>
                    <a:pt x="5" y="272"/>
                    <a:pt x="5" y="263"/>
                  </a:cubicBezTo>
                  <a:cubicBezTo>
                    <a:pt x="5" y="253"/>
                    <a:pt x="13" y="245"/>
                    <a:pt x="22"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1" name="Freeform 143">
              <a:extLst>
                <a:ext uri="{FF2B5EF4-FFF2-40B4-BE49-F238E27FC236}">
                  <a16:creationId xmlns:a16="http://schemas.microsoft.com/office/drawing/2014/main" id="{54FEA9D4-D469-4108-9A00-261B698A3E5D}"/>
                </a:ext>
              </a:extLst>
            </p:cNvPr>
            <p:cNvSpPr>
              <a:spLocks noEditPoints="1"/>
            </p:cNvSpPr>
            <p:nvPr/>
          </p:nvSpPr>
          <p:spPr bwMode="auto">
            <a:xfrm>
              <a:off x="1049" y="2048"/>
              <a:ext cx="274" cy="523"/>
            </a:xfrm>
            <a:custGeom>
              <a:avLst/>
              <a:gdLst>
                <a:gd name="T0" fmla="*/ 22 w 290"/>
                <a:gd name="T1" fmla="*/ 554 h 554"/>
                <a:gd name="T2" fmla="*/ 45 w 290"/>
                <a:gd name="T3" fmla="*/ 532 h 554"/>
                <a:gd name="T4" fmla="*/ 40 w 290"/>
                <a:gd name="T5" fmla="*/ 517 h 554"/>
                <a:gd name="T6" fmla="*/ 289 w 290"/>
                <a:gd name="T7" fmla="*/ 269 h 554"/>
                <a:gd name="T8" fmla="*/ 289 w 290"/>
                <a:gd name="T9" fmla="*/ 268 h 554"/>
                <a:gd name="T10" fmla="*/ 290 w 290"/>
                <a:gd name="T11" fmla="*/ 267 h 554"/>
                <a:gd name="T12" fmla="*/ 290 w 290"/>
                <a:gd name="T13" fmla="*/ 165 h 554"/>
                <a:gd name="T14" fmla="*/ 289 w 290"/>
                <a:gd name="T15" fmla="*/ 164 h 554"/>
                <a:gd name="T16" fmla="*/ 289 w 290"/>
                <a:gd name="T17" fmla="*/ 163 h 554"/>
                <a:gd name="T18" fmla="*/ 163 w 290"/>
                <a:gd name="T19" fmla="*/ 37 h 554"/>
                <a:gd name="T20" fmla="*/ 168 w 290"/>
                <a:gd name="T21" fmla="*/ 23 h 554"/>
                <a:gd name="T22" fmla="*/ 145 w 290"/>
                <a:gd name="T23" fmla="*/ 0 h 554"/>
                <a:gd name="T24" fmla="*/ 122 w 290"/>
                <a:gd name="T25" fmla="*/ 23 h 554"/>
                <a:gd name="T26" fmla="*/ 145 w 290"/>
                <a:gd name="T27" fmla="*/ 46 h 554"/>
                <a:gd name="T28" fmla="*/ 159 w 290"/>
                <a:gd name="T29" fmla="*/ 41 h 554"/>
                <a:gd name="T30" fmla="*/ 284 w 290"/>
                <a:gd name="T31" fmla="*/ 166 h 554"/>
                <a:gd name="T32" fmla="*/ 284 w 290"/>
                <a:gd name="T33" fmla="*/ 266 h 554"/>
                <a:gd name="T34" fmla="*/ 36 w 290"/>
                <a:gd name="T35" fmla="*/ 514 h 554"/>
                <a:gd name="T36" fmla="*/ 22 w 290"/>
                <a:gd name="T37" fmla="*/ 509 h 554"/>
                <a:gd name="T38" fmla="*/ 0 w 290"/>
                <a:gd name="T39" fmla="*/ 532 h 554"/>
                <a:gd name="T40" fmla="*/ 22 w 290"/>
                <a:gd name="T41" fmla="*/ 554 h 554"/>
                <a:gd name="T42" fmla="*/ 22 w 290"/>
                <a:gd name="T43" fmla="*/ 514 h 554"/>
                <a:gd name="T44" fmla="*/ 35 w 290"/>
                <a:gd name="T45" fmla="*/ 519 h 554"/>
                <a:gd name="T46" fmla="*/ 40 w 290"/>
                <a:gd name="T47" fmla="*/ 532 h 554"/>
                <a:gd name="T48" fmla="*/ 22 w 290"/>
                <a:gd name="T49" fmla="*/ 549 h 554"/>
                <a:gd name="T50" fmla="*/ 5 w 290"/>
                <a:gd name="T51" fmla="*/ 532 h 554"/>
                <a:gd name="T52" fmla="*/ 22 w 290"/>
                <a:gd name="T53" fmla="*/ 5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0" h="554">
                  <a:moveTo>
                    <a:pt x="22" y="554"/>
                  </a:moveTo>
                  <a:cubicBezTo>
                    <a:pt x="35" y="554"/>
                    <a:pt x="45" y="544"/>
                    <a:pt x="45" y="532"/>
                  </a:cubicBezTo>
                  <a:cubicBezTo>
                    <a:pt x="45" y="526"/>
                    <a:pt x="43" y="521"/>
                    <a:pt x="40" y="517"/>
                  </a:cubicBezTo>
                  <a:cubicBezTo>
                    <a:pt x="289" y="269"/>
                    <a:pt x="289" y="269"/>
                    <a:pt x="289" y="269"/>
                  </a:cubicBezTo>
                  <a:cubicBezTo>
                    <a:pt x="289" y="269"/>
                    <a:pt x="289" y="268"/>
                    <a:pt x="289" y="268"/>
                  </a:cubicBezTo>
                  <a:cubicBezTo>
                    <a:pt x="289" y="268"/>
                    <a:pt x="290" y="267"/>
                    <a:pt x="290" y="267"/>
                  </a:cubicBezTo>
                  <a:cubicBezTo>
                    <a:pt x="290" y="165"/>
                    <a:pt x="290" y="165"/>
                    <a:pt x="290" y="165"/>
                  </a:cubicBezTo>
                  <a:cubicBezTo>
                    <a:pt x="290" y="165"/>
                    <a:pt x="289" y="164"/>
                    <a:pt x="289" y="164"/>
                  </a:cubicBezTo>
                  <a:cubicBezTo>
                    <a:pt x="289" y="164"/>
                    <a:pt x="289" y="163"/>
                    <a:pt x="289" y="163"/>
                  </a:cubicBezTo>
                  <a:cubicBezTo>
                    <a:pt x="163" y="37"/>
                    <a:pt x="163" y="37"/>
                    <a:pt x="163" y="37"/>
                  </a:cubicBezTo>
                  <a:cubicBezTo>
                    <a:pt x="166" y="33"/>
                    <a:pt x="168" y="28"/>
                    <a:pt x="168" y="23"/>
                  </a:cubicBezTo>
                  <a:cubicBezTo>
                    <a:pt x="168" y="10"/>
                    <a:pt x="158" y="0"/>
                    <a:pt x="145" y="0"/>
                  </a:cubicBezTo>
                  <a:cubicBezTo>
                    <a:pt x="132" y="0"/>
                    <a:pt x="122" y="10"/>
                    <a:pt x="122" y="23"/>
                  </a:cubicBezTo>
                  <a:cubicBezTo>
                    <a:pt x="122" y="35"/>
                    <a:pt x="132" y="46"/>
                    <a:pt x="145" y="46"/>
                  </a:cubicBezTo>
                  <a:cubicBezTo>
                    <a:pt x="150" y="46"/>
                    <a:pt x="155" y="44"/>
                    <a:pt x="159" y="41"/>
                  </a:cubicBezTo>
                  <a:cubicBezTo>
                    <a:pt x="284" y="166"/>
                    <a:pt x="284" y="166"/>
                    <a:pt x="284" y="166"/>
                  </a:cubicBezTo>
                  <a:cubicBezTo>
                    <a:pt x="284" y="266"/>
                    <a:pt x="284" y="266"/>
                    <a:pt x="284" y="266"/>
                  </a:cubicBezTo>
                  <a:cubicBezTo>
                    <a:pt x="36" y="514"/>
                    <a:pt x="36" y="514"/>
                    <a:pt x="36" y="514"/>
                  </a:cubicBezTo>
                  <a:cubicBezTo>
                    <a:pt x="32" y="511"/>
                    <a:pt x="28" y="509"/>
                    <a:pt x="22" y="509"/>
                  </a:cubicBezTo>
                  <a:cubicBezTo>
                    <a:pt x="10" y="509"/>
                    <a:pt x="0" y="519"/>
                    <a:pt x="0" y="532"/>
                  </a:cubicBezTo>
                  <a:cubicBezTo>
                    <a:pt x="0" y="544"/>
                    <a:pt x="10" y="554"/>
                    <a:pt x="22" y="554"/>
                  </a:cubicBezTo>
                  <a:close/>
                  <a:moveTo>
                    <a:pt x="22" y="514"/>
                  </a:moveTo>
                  <a:cubicBezTo>
                    <a:pt x="27" y="514"/>
                    <a:pt x="32" y="516"/>
                    <a:pt x="35" y="519"/>
                  </a:cubicBezTo>
                  <a:cubicBezTo>
                    <a:pt x="38" y="522"/>
                    <a:pt x="40" y="527"/>
                    <a:pt x="40" y="532"/>
                  </a:cubicBezTo>
                  <a:cubicBezTo>
                    <a:pt x="40" y="541"/>
                    <a:pt x="32" y="549"/>
                    <a:pt x="22" y="549"/>
                  </a:cubicBezTo>
                  <a:cubicBezTo>
                    <a:pt x="13" y="549"/>
                    <a:pt x="5" y="541"/>
                    <a:pt x="5" y="532"/>
                  </a:cubicBezTo>
                  <a:cubicBezTo>
                    <a:pt x="5" y="522"/>
                    <a:pt x="13" y="514"/>
                    <a:pt x="22" y="5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2" name="Freeform 144">
              <a:extLst>
                <a:ext uri="{FF2B5EF4-FFF2-40B4-BE49-F238E27FC236}">
                  <a16:creationId xmlns:a16="http://schemas.microsoft.com/office/drawing/2014/main" id="{3C53AEA8-CAF8-43A7-A76C-095D2C69D22B}"/>
                </a:ext>
              </a:extLst>
            </p:cNvPr>
            <p:cNvSpPr>
              <a:spLocks noEditPoints="1"/>
            </p:cNvSpPr>
            <p:nvPr/>
          </p:nvSpPr>
          <p:spPr bwMode="auto">
            <a:xfrm>
              <a:off x="990" y="1632"/>
              <a:ext cx="334" cy="237"/>
            </a:xfrm>
            <a:custGeom>
              <a:avLst/>
              <a:gdLst>
                <a:gd name="T0" fmla="*/ 23 w 353"/>
                <a:gd name="T1" fmla="*/ 251 h 251"/>
                <a:gd name="T2" fmla="*/ 46 w 353"/>
                <a:gd name="T3" fmla="*/ 228 h 251"/>
                <a:gd name="T4" fmla="*/ 41 w 353"/>
                <a:gd name="T5" fmla="*/ 214 h 251"/>
                <a:gd name="T6" fmla="*/ 250 w 353"/>
                <a:gd name="T7" fmla="*/ 6 h 251"/>
                <a:gd name="T8" fmla="*/ 328 w 353"/>
                <a:gd name="T9" fmla="*/ 6 h 251"/>
                <a:gd name="T10" fmla="*/ 328 w 353"/>
                <a:gd name="T11" fmla="*/ 113 h 251"/>
                <a:gd name="T12" fmla="*/ 307 w 353"/>
                <a:gd name="T13" fmla="*/ 136 h 251"/>
                <a:gd name="T14" fmla="*/ 330 w 353"/>
                <a:gd name="T15" fmla="*/ 159 h 251"/>
                <a:gd name="T16" fmla="*/ 353 w 353"/>
                <a:gd name="T17" fmla="*/ 136 h 251"/>
                <a:gd name="T18" fmla="*/ 333 w 353"/>
                <a:gd name="T19" fmla="*/ 113 h 251"/>
                <a:gd name="T20" fmla="*/ 333 w 353"/>
                <a:gd name="T21" fmla="*/ 3 h 251"/>
                <a:gd name="T22" fmla="*/ 330 w 353"/>
                <a:gd name="T23" fmla="*/ 0 h 251"/>
                <a:gd name="T24" fmla="*/ 248 w 353"/>
                <a:gd name="T25" fmla="*/ 0 h 251"/>
                <a:gd name="T26" fmla="*/ 247 w 353"/>
                <a:gd name="T27" fmla="*/ 1 h 251"/>
                <a:gd name="T28" fmla="*/ 247 w 353"/>
                <a:gd name="T29" fmla="*/ 1 h 251"/>
                <a:gd name="T30" fmla="*/ 37 w 353"/>
                <a:gd name="T31" fmla="*/ 211 h 251"/>
                <a:gd name="T32" fmla="*/ 23 w 353"/>
                <a:gd name="T33" fmla="*/ 206 h 251"/>
                <a:gd name="T34" fmla="*/ 0 w 353"/>
                <a:gd name="T35" fmla="*/ 228 h 251"/>
                <a:gd name="T36" fmla="*/ 23 w 353"/>
                <a:gd name="T37" fmla="*/ 251 h 251"/>
                <a:gd name="T38" fmla="*/ 348 w 353"/>
                <a:gd name="T39" fmla="*/ 136 h 251"/>
                <a:gd name="T40" fmla="*/ 330 w 353"/>
                <a:gd name="T41" fmla="*/ 154 h 251"/>
                <a:gd name="T42" fmla="*/ 313 w 353"/>
                <a:gd name="T43" fmla="*/ 136 h 251"/>
                <a:gd name="T44" fmla="*/ 330 w 353"/>
                <a:gd name="T45" fmla="*/ 118 h 251"/>
                <a:gd name="T46" fmla="*/ 348 w 353"/>
                <a:gd name="T47" fmla="*/ 136 h 251"/>
                <a:gd name="T48" fmla="*/ 23 w 353"/>
                <a:gd name="T49" fmla="*/ 211 h 251"/>
                <a:gd name="T50" fmla="*/ 35 w 353"/>
                <a:gd name="T51" fmla="*/ 216 h 251"/>
                <a:gd name="T52" fmla="*/ 41 w 353"/>
                <a:gd name="T53" fmla="*/ 228 h 251"/>
                <a:gd name="T54" fmla="*/ 23 w 353"/>
                <a:gd name="T55" fmla="*/ 246 h 251"/>
                <a:gd name="T56" fmla="*/ 5 w 353"/>
                <a:gd name="T57" fmla="*/ 228 h 251"/>
                <a:gd name="T58" fmla="*/ 23 w 353"/>
                <a:gd name="T59"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3" h="251">
                  <a:moveTo>
                    <a:pt x="23" y="251"/>
                  </a:moveTo>
                  <a:cubicBezTo>
                    <a:pt x="36" y="251"/>
                    <a:pt x="46" y="241"/>
                    <a:pt x="46" y="228"/>
                  </a:cubicBezTo>
                  <a:cubicBezTo>
                    <a:pt x="46" y="223"/>
                    <a:pt x="44" y="218"/>
                    <a:pt x="41" y="214"/>
                  </a:cubicBezTo>
                  <a:cubicBezTo>
                    <a:pt x="250" y="6"/>
                    <a:pt x="250" y="6"/>
                    <a:pt x="250" y="6"/>
                  </a:cubicBezTo>
                  <a:cubicBezTo>
                    <a:pt x="328" y="6"/>
                    <a:pt x="328" y="6"/>
                    <a:pt x="328" y="6"/>
                  </a:cubicBezTo>
                  <a:cubicBezTo>
                    <a:pt x="328" y="113"/>
                    <a:pt x="328" y="113"/>
                    <a:pt x="328" y="113"/>
                  </a:cubicBezTo>
                  <a:cubicBezTo>
                    <a:pt x="316" y="115"/>
                    <a:pt x="307" y="124"/>
                    <a:pt x="307" y="136"/>
                  </a:cubicBezTo>
                  <a:cubicBezTo>
                    <a:pt x="307" y="148"/>
                    <a:pt x="318" y="159"/>
                    <a:pt x="330" y="159"/>
                  </a:cubicBezTo>
                  <a:cubicBezTo>
                    <a:pt x="343" y="159"/>
                    <a:pt x="353" y="148"/>
                    <a:pt x="353" y="136"/>
                  </a:cubicBezTo>
                  <a:cubicBezTo>
                    <a:pt x="353" y="124"/>
                    <a:pt x="344" y="115"/>
                    <a:pt x="333" y="113"/>
                  </a:cubicBezTo>
                  <a:cubicBezTo>
                    <a:pt x="333" y="3"/>
                    <a:pt x="333" y="3"/>
                    <a:pt x="333" y="3"/>
                  </a:cubicBezTo>
                  <a:cubicBezTo>
                    <a:pt x="333" y="2"/>
                    <a:pt x="332" y="0"/>
                    <a:pt x="330" y="0"/>
                  </a:cubicBezTo>
                  <a:cubicBezTo>
                    <a:pt x="248" y="0"/>
                    <a:pt x="248" y="0"/>
                    <a:pt x="248" y="0"/>
                  </a:cubicBezTo>
                  <a:cubicBezTo>
                    <a:pt x="248" y="0"/>
                    <a:pt x="248" y="0"/>
                    <a:pt x="247" y="1"/>
                  </a:cubicBezTo>
                  <a:cubicBezTo>
                    <a:pt x="247" y="1"/>
                    <a:pt x="247" y="1"/>
                    <a:pt x="247" y="1"/>
                  </a:cubicBezTo>
                  <a:cubicBezTo>
                    <a:pt x="37" y="211"/>
                    <a:pt x="37" y="211"/>
                    <a:pt x="37" y="211"/>
                  </a:cubicBezTo>
                  <a:cubicBezTo>
                    <a:pt x="33" y="207"/>
                    <a:pt x="28" y="206"/>
                    <a:pt x="23" y="206"/>
                  </a:cubicBezTo>
                  <a:cubicBezTo>
                    <a:pt x="10" y="206"/>
                    <a:pt x="0" y="216"/>
                    <a:pt x="0" y="228"/>
                  </a:cubicBezTo>
                  <a:cubicBezTo>
                    <a:pt x="0" y="241"/>
                    <a:pt x="10" y="251"/>
                    <a:pt x="23" y="251"/>
                  </a:cubicBezTo>
                  <a:close/>
                  <a:moveTo>
                    <a:pt x="348" y="136"/>
                  </a:moveTo>
                  <a:cubicBezTo>
                    <a:pt x="348" y="146"/>
                    <a:pt x="340" y="154"/>
                    <a:pt x="330" y="154"/>
                  </a:cubicBezTo>
                  <a:cubicBezTo>
                    <a:pt x="320" y="154"/>
                    <a:pt x="313" y="146"/>
                    <a:pt x="313" y="136"/>
                  </a:cubicBezTo>
                  <a:cubicBezTo>
                    <a:pt x="313" y="126"/>
                    <a:pt x="320" y="118"/>
                    <a:pt x="330" y="118"/>
                  </a:cubicBezTo>
                  <a:cubicBezTo>
                    <a:pt x="340" y="118"/>
                    <a:pt x="348" y="126"/>
                    <a:pt x="348" y="136"/>
                  </a:cubicBezTo>
                  <a:close/>
                  <a:moveTo>
                    <a:pt x="23" y="211"/>
                  </a:moveTo>
                  <a:cubicBezTo>
                    <a:pt x="28" y="211"/>
                    <a:pt x="32" y="213"/>
                    <a:pt x="35" y="216"/>
                  </a:cubicBezTo>
                  <a:cubicBezTo>
                    <a:pt x="39" y="219"/>
                    <a:pt x="41" y="224"/>
                    <a:pt x="41" y="228"/>
                  </a:cubicBezTo>
                  <a:cubicBezTo>
                    <a:pt x="41" y="238"/>
                    <a:pt x="33" y="246"/>
                    <a:pt x="23" y="246"/>
                  </a:cubicBezTo>
                  <a:cubicBezTo>
                    <a:pt x="13" y="246"/>
                    <a:pt x="5" y="238"/>
                    <a:pt x="5" y="228"/>
                  </a:cubicBezTo>
                  <a:cubicBezTo>
                    <a:pt x="5" y="219"/>
                    <a:pt x="13" y="211"/>
                    <a:pt x="23"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3" name="Freeform 145">
              <a:extLst>
                <a:ext uri="{FF2B5EF4-FFF2-40B4-BE49-F238E27FC236}">
                  <a16:creationId xmlns:a16="http://schemas.microsoft.com/office/drawing/2014/main" id="{E6A8E0D4-DB69-4FD0-87FA-5AE0B2CE4A65}"/>
                </a:ext>
              </a:extLst>
            </p:cNvPr>
            <p:cNvSpPr>
              <a:spLocks noEditPoints="1"/>
            </p:cNvSpPr>
            <p:nvPr/>
          </p:nvSpPr>
          <p:spPr bwMode="auto">
            <a:xfrm>
              <a:off x="976" y="2328"/>
              <a:ext cx="171" cy="171"/>
            </a:xfrm>
            <a:custGeom>
              <a:avLst/>
              <a:gdLst>
                <a:gd name="T0" fmla="*/ 144 w 181"/>
                <a:gd name="T1" fmla="*/ 41 h 182"/>
                <a:gd name="T2" fmla="*/ 159 w 181"/>
                <a:gd name="T3" fmla="*/ 46 h 182"/>
                <a:gd name="T4" fmla="*/ 181 w 181"/>
                <a:gd name="T5" fmla="*/ 23 h 182"/>
                <a:gd name="T6" fmla="*/ 159 w 181"/>
                <a:gd name="T7" fmla="*/ 0 h 182"/>
                <a:gd name="T8" fmla="*/ 136 w 181"/>
                <a:gd name="T9" fmla="*/ 23 h 182"/>
                <a:gd name="T10" fmla="*/ 141 w 181"/>
                <a:gd name="T11" fmla="*/ 37 h 182"/>
                <a:gd name="T12" fmla="*/ 37 w 181"/>
                <a:gd name="T13" fmla="*/ 141 h 182"/>
                <a:gd name="T14" fmla="*/ 23 w 181"/>
                <a:gd name="T15" fmla="*/ 136 h 182"/>
                <a:gd name="T16" fmla="*/ 0 w 181"/>
                <a:gd name="T17" fmla="*/ 159 h 182"/>
                <a:gd name="T18" fmla="*/ 23 w 181"/>
                <a:gd name="T19" fmla="*/ 182 h 182"/>
                <a:gd name="T20" fmla="*/ 46 w 181"/>
                <a:gd name="T21" fmla="*/ 159 h 182"/>
                <a:gd name="T22" fmla="*/ 41 w 181"/>
                <a:gd name="T23" fmla="*/ 145 h 182"/>
                <a:gd name="T24" fmla="*/ 144 w 181"/>
                <a:gd name="T25" fmla="*/ 41 h 182"/>
                <a:gd name="T26" fmla="*/ 23 w 181"/>
                <a:gd name="T27" fmla="*/ 177 h 182"/>
                <a:gd name="T28" fmla="*/ 5 w 181"/>
                <a:gd name="T29" fmla="*/ 159 h 182"/>
                <a:gd name="T30" fmla="*/ 23 w 181"/>
                <a:gd name="T31" fmla="*/ 141 h 182"/>
                <a:gd name="T32" fmla="*/ 35 w 181"/>
                <a:gd name="T33" fmla="*/ 147 h 182"/>
                <a:gd name="T34" fmla="*/ 40 w 181"/>
                <a:gd name="T35" fmla="*/ 159 h 182"/>
                <a:gd name="T36" fmla="*/ 23 w 181"/>
                <a:gd name="T3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82">
                  <a:moveTo>
                    <a:pt x="144" y="41"/>
                  </a:moveTo>
                  <a:cubicBezTo>
                    <a:pt x="148" y="44"/>
                    <a:pt x="153" y="46"/>
                    <a:pt x="159" y="46"/>
                  </a:cubicBezTo>
                  <a:cubicBezTo>
                    <a:pt x="171" y="46"/>
                    <a:pt x="181" y="36"/>
                    <a:pt x="181" y="23"/>
                  </a:cubicBezTo>
                  <a:cubicBezTo>
                    <a:pt x="181" y="11"/>
                    <a:pt x="171" y="0"/>
                    <a:pt x="159" y="0"/>
                  </a:cubicBezTo>
                  <a:cubicBezTo>
                    <a:pt x="146" y="0"/>
                    <a:pt x="136" y="11"/>
                    <a:pt x="136" y="23"/>
                  </a:cubicBezTo>
                  <a:cubicBezTo>
                    <a:pt x="136" y="29"/>
                    <a:pt x="138" y="34"/>
                    <a:pt x="141" y="37"/>
                  </a:cubicBezTo>
                  <a:cubicBezTo>
                    <a:pt x="37" y="141"/>
                    <a:pt x="37" y="141"/>
                    <a:pt x="37" y="141"/>
                  </a:cubicBezTo>
                  <a:cubicBezTo>
                    <a:pt x="33" y="138"/>
                    <a:pt x="28" y="136"/>
                    <a:pt x="23" y="136"/>
                  </a:cubicBezTo>
                  <a:cubicBezTo>
                    <a:pt x="10" y="136"/>
                    <a:pt x="0" y="146"/>
                    <a:pt x="0" y="159"/>
                  </a:cubicBezTo>
                  <a:cubicBezTo>
                    <a:pt x="0" y="172"/>
                    <a:pt x="10" y="182"/>
                    <a:pt x="23" y="182"/>
                  </a:cubicBezTo>
                  <a:cubicBezTo>
                    <a:pt x="35" y="182"/>
                    <a:pt x="46" y="172"/>
                    <a:pt x="46" y="159"/>
                  </a:cubicBezTo>
                  <a:cubicBezTo>
                    <a:pt x="46" y="154"/>
                    <a:pt x="44" y="149"/>
                    <a:pt x="41" y="145"/>
                  </a:cubicBezTo>
                  <a:lnTo>
                    <a:pt x="144" y="41"/>
                  </a:lnTo>
                  <a:close/>
                  <a:moveTo>
                    <a:pt x="23" y="177"/>
                  </a:moveTo>
                  <a:cubicBezTo>
                    <a:pt x="13" y="177"/>
                    <a:pt x="5" y="169"/>
                    <a:pt x="5" y="159"/>
                  </a:cubicBezTo>
                  <a:cubicBezTo>
                    <a:pt x="5" y="149"/>
                    <a:pt x="13" y="141"/>
                    <a:pt x="23" y="141"/>
                  </a:cubicBezTo>
                  <a:cubicBezTo>
                    <a:pt x="28" y="141"/>
                    <a:pt x="32" y="143"/>
                    <a:pt x="35" y="147"/>
                  </a:cubicBezTo>
                  <a:cubicBezTo>
                    <a:pt x="39" y="150"/>
                    <a:pt x="40" y="154"/>
                    <a:pt x="40" y="159"/>
                  </a:cubicBezTo>
                  <a:cubicBezTo>
                    <a:pt x="40" y="169"/>
                    <a:pt x="33" y="177"/>
                    <a:pt x="23"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4" name="Freeform 146">
              <a:extLst>
                <a:ext uri="{FF2B5EF4-FFF2-40B4-BE49-F238E27FC236}">
                  <a16:creationId xmlns:a16="http://schemas.microsoft.com/office/drawing/2014/main" id="{FAD671E4-758F-4001-95D0-BCAE75E17562}"/>
                </a:ext>
              </a:extLst>
            </p:cNvPr>
            <p:cNvSpPr>
              <a:spLocks noEditPoints="1"/>
            </p:cNvSpPr>
            <p:nvPr/>
          </p:nvSpPr>
          <p:spPr bwMode="auto">
            <a:xfrm>
              <a:off x="946" y="1341"/>
              <a:ext cx="793" cy="1005"/>
            </a:xfrm>
            <a:custGeom>
              <a:avLst/>
              <a:gdLst>
                <a:gd name="T0" fmla="*/ 46 w 840"/>
                <a:gd name="T1" fmla="*/ 1042 h 1065"/>
                <a:gd name="T2" fmla="*/ 41 w 840"/>
                <a:gd name="T3" fmla="*/ 1028 h 1065"/>
                <a:gd name="T4" fmla="*/ 160 w 840"/>
                <a:gd name="T5" fmla="*/ 908 h 1065"/>
                <a:gd name="T6" fmla="*/ 161 w 840"/>
                <a:gd name="T7" fmla="*/ 907 h 1065"/>
                <a:gd name="T8" fmla="*/ 161 w 840"/>
                <a:gd name="T9" fmla="*/ 906 h 1065"/>
                <a:gd name="T10" fmla="*/ 161 w 840"/>
                <a:gd name="T11" fmla="*/ 746 h 1065"/>
                <a:gd name="T12" fmla="*/ 316 w 840"/>
                <a:gd name="T13" fmla="*/ 591 h 1065"/>
                <a:gd name="T14" fmla="*/ 498 w 840"/>
                <a:gd name="T15" fmla="*/ 591 h 1065"/>
                <a:gd name="T16" fmla="*/ 499 w 840"/>
                <a:gd name="T17" fmla="*/ 591 h 1065"/>
                <a:gd name="T18" fmla="*/ 500 w 840"/>
                <a:gd name="T19" fmla="*/ 590 h 1065"/>
                <a:gd name="T20" fmla="*/ 741 w 840"/>
                <a:gd name="T21" fmla="*/ 350 h 1065"/>
                <a:gd name="T22" fmla="*/ 742 w 840"/>
                <a:gd name="T23" fmla="*/ 349 h 1065"/>
                <a:gd name="T24" fmla="*/ 742 w 840"/>
                <a:gd name="T25" fmla="*/ 348 h 1065"/>
                <a:gd name="T26" fmla="*/ 742 w 840"/>
                <a:gd name="T27" fmla="*/ 101 h 1065"/>
                <a:gd name="T28" fmla="*/ 803 w 840"/>
                <a:gd name="T29" fmla="*/ 40 h 1065"/>
                <a:gd name="T30" fmla="*/ 817 w 840"/>
                <a:gd name="T31" fmla="*/ 46 h 1065"/>
                <a:gd name="T32" fmla="*/ 840 w 840"/>
                <a:gd name="T33" fmla="*/ 23 h 1065"/>
                <a:gd name="T34" fmla="*/ 817 w 840"/>
                <a:gd name="T35" fmla="*/ 0 h 1065"/>
                <a:gd name="T36" fmla="*/ 794 w 840"/>
                <a:gd name="T37" fmla="*/ 23 h 1065"/>
                <a:gd name="T38" fmla="*/ 799 w 840"/>
                <a:gd name="T39" fmla="*/ 37 h 1065"/>
                <a:gd name="T40" fmla="*/ 737 w 840"/>
                <a:gd name="T41" fmla="*/ 98 h 1065"/>
                <a:gd name="T42" fmla="*/ 737 w 840"/>
                <a:gd name="T43" fmla="*/ 99 h 1065"/>
                <a:gd name="T44" fmla="*/ 737 w 840"/>
                <a:gd name="T45" fmla="*/ 99 h 1065"/>
                <a:gd name="T46" fmla="*/ 737 w 840"/>
                <a:gd name="T47" fmla="*/ 100 h 1065"/>
                <a:gd name="T48" fmla="*/ 737 w 840"/>
                <a:gd name="T49" fmla="*/ 347 h 1065"/>
                <a:gd name="T50" fmla="*/ 497 w 840"/>
                <a:gd name="T51" fmla="*/ 586 h 1065"/>
                <a:gd name="T52" fmla="*/ 315 w 840"/>
                <a:gd name="T53" fmla="*/ 586 h 1065"/>
                <a:gd name="T54" fmla="*/ 314 w 840"/>
                <a:gd name="T55" fmla="*/ 586 h 1065"/>
                <a:gd name="T56" fmla="*/ 313 w 840"/>
                <a:gd name="T57" fmla="*/ 587 h 1065"/>
                <a:gd name="T58" fmla="*/ 157 w 840"/>
                <a:gd name="T59" fmla="*/ 743 h 1065"/>
                <a:gd name="T60" fmla="*/ 156 w 840"/>
                <a:gd name="T61" fmla="*/ 744 h 1065"/>
                <a:gd name="T62" fmla="*/ 156 w 840"/>
                <a:gd name="T63" fmla="*/ 745 h 1065"/>
                <a:gd name="T64" fmla="*/ 156 w 840"/>
                <a:gd name="T65" fmla="*/ 905 h 1065"/>
                <a:gd name="T66" fmla="*/ 37 w 840"/>
                <a:gd name="T67" fmla="*/ 1024 h 1065"/>
                <a:gd name="T68" fmla="*/ 23 w 840"/>
                <a:gd name="T69" fmla="*/ 1019 h 1065"/>
                <a:gd name="T70" fmla="*/ 0 w 840"/>
                <a:gd name="T71" fmla="*/ 1042 h 1065"/>
                <a:gd name="T72" fmla="*/ 23 w 840"/>
                <a:gd name="T73" fmla="*/ 1065 h 1065"/>
                <a:gd name="T74" fmla="*/ 46 w 840"/>
                <a:gd name="T75" fmla="*/ 1042 h 1065"/>
                <a:gd name="T76" fmla="*/ 817 w 840"/>
                <a:gd name="T77" fmla="*/ 5 h 1065"/>
                <a:gd name="T78" fmla="*/ 834 w 840"/>
                <a:gd name="T79" fmla="*/ 23 h 1065"/>
                <a:gd name="T80" fmla="*/ 817 w 840"/>
                <a:gd name="T81" fmla="*/ 40 h 1065"/>
                <a:gd name="T82" fmla="*/ 804 w 840"/>
                <a:gd name="T83" fmla="*/ 35 h 1065"/>
                <a:gd name="T84" fmla="*/ 799 w 840"/>
                <a:gd name="T85" fmla="*/ 23 h 1065"/>
                <a:gd name="T86" fmla="*/ 817 w 840"/>
                <a:gd name="T87" fmla="*/ 5 h 1065"/>
                <a:gd name="T88" fmla="*/ 23 w 840"/>
                <a:gd name="T89" fmla="*/ 1059 h 1065"/>
                <a:gd name="T90" fmla="*/ 5 w 840"/>
                <a:gd name="T91" fmla="*/ 1042 h 1065"/>
                <a:gd name="T92" fmla="*/ 23 w 840"/>
                <a:gd name="T93" fmla="*/ 1024 h 1065"/>
                <a:gd name="T94" fmla="*/ 35 w 840"/>
                <a:gd name="T95" fmla="*/ 1029 h 1065"/>
                <a:gd name="T96" fmla="*/ 40 w 840"/>
                <a:gd name="T97" fmla="*/ 1042 h 1065"/>
                <a:gd name="T98" fmla="*/ 23 w 840"/>
                <a:gd name="T99" fmla="*/ 105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0" h="1065">
                  <a:moveTo>
                    <a:pt x="46" y="1042"/>
                  </a:moveTo>
                  <a:cubicBezTo>
                    <a:pt x="46" y="1037"/>
                    <a:pt x="44" y="1032"/>
                    <a:pt x="41" y="1028"/>
                  </a:cubicBezTo>
                  <a:cubicBezTo>
                    <a:pt x="160" y="908"/>
                    <a:pt x="160" y="908"/>
                    <a:pt x="160" y="908"/>
                  </a:cubicBezTo>
                  <a:cubicBezTo>
                    <a:pt x="161" y="908"/>
                    <a:pt x="161" y="907"/>
                    <a:pt x="161" y="907"/>
                  </a:cubicBezTo>
                  <a:cubicBezTo>
                    <a:pt x="161" y="907"/>
                    <a:pt x="161" y="906"/>
                    <a:pt x="161" y="906"/>
                  </a:cubicBezTo>
                  <a:cubicBezTo>
                    <a:pt x="161" y="746"/>
                    <a:pt x="161" y="746"/>
                    <a:pt x="161" y="746"/>
                  </a:cubicBezTo>
                  <a:cubicBezTo>
                    <a:pt x="316" y="591"/>
                    <a:pt x="316" y="591"/>
                    <a:pt x="316" y="591"/>
                  </a:cubicBezTo>
                  <a:cubicBezTo>
                    <a:pt x="498" y="591"/>
                    <a:pt x="498" y="591"/>
                    <a:pt x="498" y="591"/>
                  </a:cubicBezTo>
                  <a:cubicBezTo>
                    <a:pt x="499" y="591"/>
                    <a:pt x="499" y="591"/>
                    <a:pt x="499" y="591"/>
                  </a:cubicBezTo>
                  <a:cubicBezTo>
                    <a:pt x="500" y="591"/>
                    <a:pt x="500" y="591"/>
                    <a:pt x="500" y="590"/>
                  </a:cubicBezTo>
                  <a:cubicBezTo>
                    <a:pt x="741" y="350"/>
                    <a:pt x="741" y="350"/>
                    <a:pt x="741" y="350"/>
                  </a:cubicBezTo>
                  <a:cubicBezTo>
                    <a:pt x="741" y="349"/>
                    <a:pt x="742" y="349"/>
                    <a:pt x="742" y="349"/>
                  </a:cubicBezTo>
                  <a:cubicBezTo>
                    <a:pt x="742" y="348"/>
                    <a:pt x="742" y="348"/>
                    <a:pt x="742" y="348"/>
                  </a:cubicBezTo>
                  <a:cubicBezTo>
                    <a:pt x="742" y="101"/>
                    <a:pt x="742" y="101"/>
                    <a:pt x="742" y="101"/>
                  </a:cubicBezTo>
                  <a:cubicBezTo>
                    <a:pt x="803" y="40"/>
                    <a:pt x="803" y="40"/>
                    <a:pt x="803" y="40"/>
                  </a:cubicBezTo>
                  <a:cubicBezTo>
                    <a:pt x="807" y="44"/>
                    <a:pt x="812" y="46"/>
                    <a:pt x="817" y="46"/>
                  </a:cubicBezTo>
                  <a:cubicBezTo>
                    <a:pt x="829" y="46"/>
                    <a:pt x="840" y="35"/>
                    <a:pt x="840" y="23"/>
                  </a:cubicBezTo>
                  <a:cubicBezTo>
                    <a:pt x="840" y="10"/>
                    <a:pt x="829" y="0"/>
                    <a:pt x="817" y="0"/>
                  </a:cubicBezTo>
                  <a:cubicBezTo>
                    <a:pt x="804" y="0"/>
                    <a:pt x="794" y="10"/>
                    <a:pt x="794" y="23"/>
                  </a:cubicBezTo>
                  <a:cubicBezTo>
                    <a:pt x="794" y="28"/>
                    <a:pt x="796" y="33"/>
                    <a:pt x="799" y="37"/>
                  </a:cubicBezTo>
                  <a:cubicBezTo>
                    <a:pt x="737" y="98"/>
                    <a:pt x="737" y="98"/>
                    <a:pt x="737" y="98"/>
                  </a:cubicBezTo>
                  <a:cubicBezTo>
                    <a:pt x="737" y="99"/>
                    <a:pt x="737" y="99"/>
                    <a:pt x="737" y="99"/>
                  </a:cubicBezTo>
                  <a:cubicBezTo>
                    <a:pt x="737" y="99"/>
                    <a:pt x="737" y="99"/>
                    <a:pt x="737" y="99"/>
                  </a:cubicBezTo>
                  <a:cubicBezTo>
                    <a:pt x="737" y="100"/>
                    <a:pt x="737" y="100"/>
                    <a:pt x="737" y="100"/>
                  </a:cubicBezTo>
                  <a:cubicBezTo>
                    <a:pt x="737" y="347"/>
                    <a:pt x="737" y="347"/>
                    <a:pt x="737" y="347"/>
                  </a:cubicBezTo>
                  <a:cubicBezTo>
                    <a:pt x="497" y="586"/>
                    <a:pt x="497" y="586"/>
                    <a:pt x="497" y="586"/>
                  </a:cubicBezTo>
                  <a:cubicBezTo>
                    <a:pt x="315" y="586"/>
                    <a:pt x="315" y="586"/>
                    <a:pt x="315" y="586"/>
                  </a:cubicBezTo>
                  <a:cubicBezTo>
                    <a:pt x="315" y="586"/>
                    <a:pt x="315" y="586"/>
                    <a:pt x="314" y="586"/>
                  </a:cubicBezTo>
                  <a:cubicBezTo>
                    <a:pt x="314" y="586"/>
                    <a:pt x="314" y="587"/>
                    <a:pt x="313" y="587"/>
                  </a:cubicBezTo>
                  <a:cubicBezTo>
                    <a:pt x="157" y="743"/>
                    <a:pt x="157" y="743"/>
                    <a:pt x="157" y="743"/>
                  </a:cubicBezTo>
                  <a:cubicBezTo>
                    <a:pt x="157" y="744"/>
                    <a:pt x="156" y="744"/>
                    <a:pt x="156" y="744"/>
                  </a:cubicBezTo>
                  <a:cubicBezTo>
                    <a:pt x="156" y="745"/>
                    <a:pt x="156" y="745"/>
                    <a:pt x="156" y="745"/>
                  </a:cubicBezTo>
                  <a:cubicBezTo>
                    <a:pt x="156" y="905"/>
                    <a:pt x="156" y="905"/>
                    <a:pt x="156" y="905"/>
                  </a:cubicBezTo>
                  <a:cubicBezTo>
                    <a:pt x="37" y="1024"/>
                    <a:pt x="37" y="1024"/>
                    <a:pt x="37" y="1024"/>
                  </a:cubicBezTo>
                  <a:cubicBezTo>
                    <a:pt x="33" y="1021"/>
                    <a:pt x="28" y="1019"/>
                    <a:pt x="23" y="1019"/>
                  </a:cubicBezTo>
                  <a:cubicBezTo>
                    <a:pt x="10" y="1019"/>
                    <a:pt x="0" y="1029"/>
                    <a:pt x="0" y="1042"/>
                  </a:cubicBezTo>
                  <a:cubicBezTo>
                    <a:pt x="0" y="1054"/>
                    <a:pt x="10" y="1065"/>
                    <a:pt x="23" y="1065"/>
                  </a:cubicBezTo>
                  <a:cubicBezTo>
                    <a:pt x="35" y="1065"/>
                    <a:pt x="46" y="1054"/>
                    <a:pt x="46" y="1042"/>
                  </a:cubicBezTo>
                  <a:close/>
                  <a:moveTo>
                    <a:pt x="817" y="5"/>
                  </a:moveTo>
                  <a:cubicBezTo>
                    <a:pt x="827" y="5"/>
                    <a:pt x="834" y="13"/>
                    <a:pt x="834" y="23"/>
                  </a:cubicBezTo>
                  <a:cubicBezTo>
                    <a:pt x="834" y="32"/>
                    <a:pt x="827" y="40"/>
                    <a:pt x="817" y="40"/>
                  </a:cubicBezTo>
                  <a:cubicBezTo>
                    <a:pt x="812" y="40"/>
                    <a:pt x="808" y="38"/>
                    <a:pt x="804" y="35"/>
                  </a:cubicBezTo>
                  <a:cubicBezTo>
                    <a:pt x="801" y="32"/>
                    <a:pt x="799" y="27"/>
                    <a:pt x="799" y="23"/>
                  </a:cubicBezTo>
                  <a:cubicBezTo>
                    <a:pt x="799" y="13"/>
                    <a:pt x="807" y="5"/>
                    <a:pt x="817" y="5"/>
                  </a:cubicBezTo>
                  <a:close/>
                  <a:moveTo>
                    <a:pt x="23" y="1059"/>
                  </a:moveTo>
                  <a:cubicBezTo>
                    <a:pt x="13" y="1059"/>
                    <a:pt x="5" y="1052"/>
                    <a:pt x="5" y="1042"/>
                  </a:cubicBezTo>
                  <a:cubicBezTo>
                    <a:pt x="5" y="1032"/>
                    <a:pt x="13" y="1024"/>
                    <a:pt x="23" y="1024"/>
                  </a:cubicBezTo>
                  <a:cubicBezTo>
                    <a:pt x="28" y="1024"/>
                    <a:pt x="32" y="1026"/>
                    <a:pt x="35" y="1029"/>
                  </a:cubicBezTo>
                  <a:cubicBezTo>
                    <a:pt x="39" y="1033"/>
                    <a:pt x="40" y="1037"/>
                    <a:pt x="40" y="1042"/>
                  </a:cubicBezTo>
                  <a:cubicBezTo>
                    <a:pt x="40" y="1052"/>
                    <a:pt x="33" y="1059"/>
                    <a:pt x="23" y="10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5" name="Freeform 147">
              <a:extLst>
                <a:ext uri="{FF2B5EF4-FFF2-40B4-BE49-F238E27FC236}">
                  <a16:creationId xmlns:a16="http://schemas.microsoft.com/office/drawing/2014/main" id="{3D2C6278-DCCA-48DB-AD2C-E5E4983B06B6}"/>
                </a:ext>
              </a:extLst>
            </p:cNvPr>
            <p:cNvSpPr>
              <a:spLocks noEditPoints="1"/>
            </p:cNvSpPr>
            <p:nvPr/>
          </p:nvSpPr>
          <p:spPr bwMode="auto">
            <a:xfrm>
              <a:off x="927" y="1739"/>
              <a:ext cx="307" cy="468"/>
            </a:xfrm>
            <a:custGeom>
              <a:avLst/>
              <a:gdLst>
                <a:gd name="T0" fmla="*/ 50 w 325"/>
                <a:gd name="T1" fmla="*/ 470 h 495"/>
                <a:gd name="T2" fmla="*/ 46 w 325"/>
                <a:gd name="T3" fmla="*/ 456 h 495"/>
                <a:gd name="T4" fmla="*/ 116 w 325"/>
                <a:gd name="T5" fmla="*/ 386 h 495"/>
                <a:gd name="T6" fmla="*/ 117 w 325"/>
                <a:gd name="T7" fmla="*/ 384 h 495"/>
                <a:gd name="T8" fmla="*/ 118 w 325"/>
                <a:gd name="T9" fmla="*/ 382 h 495"/>
                <a:gd name="T10" fmla="*/ 118 w 325"/>
                <a:gd name="T11" fmla="*/ 215 h 495"/>
                <a:gd name="T12" fmla="*/ 286 w 325"/>
                <a:gd name="T13" fmla="*/ 46 h 495"/>
                <a:gd name="T14" fmla="*/ 300 w 325"/>
                <a:gd name="T15" fmla="*/ 50 h 495"/>
                <a:gd name="T16" fmla="*/ 325 w 325"/>
                <a:gd name="T17" fmla="*/ 25 h 495"/>
                <a:gd name="T18" fmla="*/ 300 w 325"/>
                <a:gd name="T19" fmla="*/ 0 h 495"/>
                <a:gd name="T20" fmla="*/ 275 w 325"/>
                <a:gd name="T21" fmla="*/ 25 h 495"/>
                <a:gd name="T22" fmla="*/ 279 w 325"/>
                <a:gd name="T23" fmla="*/ 39 h 495"/>
                <a:gd name="T24" fmla="*/ 109 w 325"/>
                <a:gd name="T25" fmla="*/ 209 h 495"/>
                <a:gd name="T26" fmla="*/ 108 w 325"/>
                <a:gd name="T27" fmla="*/ 211 h 495"/>
                <a:gd name="T28" fmla="*/ 108 w 325"/>
                <a:gd name="T29" fmla="*/ 212 h 495"/>
                <a:gd name="T30" fmla="*/ 108 w 325"/>
                <a:gd name="T31" fmla="*/ 380 h 495"/>
                <a:gd name="T32" fmla="*/ 39 w 325"/>
                <a:gd name="T33" fmla="*/ 449 h 495"/>
                <a:gd name="T34" fmla="*/ 25 w 325"/>
                <a:gd name="T35" fmla="*/ 445 h 495"/>
                <a:gd name="T36" fmla="*/ 0 w 325"/>
                <a:gd name="T37" fmla="*/ 470 h 495"/>
                <a:gd name="T38" fmla="*/ 25 w 325"/>
                <a:gd name="T39" fmla="*/ 495 h 495"/>
                <a:gd name="T40" fmla="*/ 50 w 325"/>
                <a:gd name="T41" fmla="*/ 470 h 495"/>
                <a:gd name="T42" fmla="*/ 300 w 325"/>
                <a:gd name="T43" fmla="*/ 10 h 495"/>
                <a:gd name="T44" fmla="*/ 315 w 325"/>
                <a:gd name="T45" fmla="*/ 25 h 495"/>
                <a:gd name="T46" fmla="*/ 300 w 325"/>
                <a:gd name="T47" fmla="*/ 40 h 495"/>
                <a:gd name="T48" fmla="*/ 289 w 325"/>
                <a:gd name="T49" fmla="*/ 36 h 495"/>
                <a:gd name="T50" fmla="*/ 285 w 325"/>
                <a:gd name="T51" fmla="*/ 25 h 495"/>
                <a:gd name="T52" fmla="*/ 300 w 325"/>
                <a:gd name="T53" fmla="*/ 10 h 495"/>
                <a:gd name="T54" fmla="*/ 10 w 325"/>
                <a:gd name="T55" fmla="*/ 470 h 495"/>
                <a:gd name="T56" fmla="*/ 25 w 325"/>
                <a:gd name="T57" fmla="*/ 455 h 495"/>
                <a:gd name="T58" fmla="*/ 36 w 325"/>
                <a:gd name="T59" fmla="*/ 459 h 495"/>
                <a:gd name="T60" fmla="*/ 40 w 325"/>
                <a:gd name="T61" fmla="*/ 470 h 495"/>
                <a:gd name="T62" fmla="*/ 25 w 325"/>
                <a:gd name="T63" fmla="*/ 485 h 495"/>
                <a:gd name="T64" fmla="*/ 10 w 325"/>
                <a:gd name="T65" fmla="*/ 47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 h="495">
                  <a:moveTo>
                    <a:pt x="50" y="470"/>
                  </a:moveTo>
                  <a:cubicBezTo>
                    <a:pt x="50" y="465"/>
                    <a:pt x="49" y="460"/>
                    <a:pt x="46" y="456"/>
                  </a:cubicBezTo>
                  <a:cubicBezTo>
                    <a:pt x="116" y="386"/>
                    <a:pt x="116" y="386"/>
                    <a:pt x="116" y="386"/>
                  </a:cubicBezTo>
                  <a:cubicBezTo>
                    <a:pt x="117" y="385"/>
                    <a:pt x="117" y="385"/>
                    <a:pt x="117" y="384"/>
                  </a:cubicBezTo>
                  <a:cubicBezTo>
                    <a:pt x="118" y="383"/>
                    <a:pt x="118" y="383"/>
                    <a:pt x="118" y="382"/>
                  </a:cubicBezTo>
                  <a:cubicBezTo>
                    <a:pt x="118" y="215"/>
                    <a:pt x="118" y="215"/>
                    <a:pt x="118" y="215"/>
                  </a:cubicBezTo>
                  <a:cubicBezTo>
                    <a:pt x="286" y="46"/>
                    <a:pt x="286" y="46"/>
                    <a:pt x="286" y="46"/>
                  </a:cubicBezTo>
                  <a:cubicBezTo>
                    <a:pt x="290" y="49"/>
                    <a:pt x="295" y="50"/>
                    <a:pt x="300" y="50"/>
                  </a:cubicBezTo>
                  <a:cubicBezTo>
                    <a:pt x="314" y="50"/>
                    <a:pt x="325" y="39"/>
                    <a:pt x="325" y="25"/>
                  </a:cubicBezTo>
                  <a:cubicBezTo>
                    <a:pt x="325" y="11"/>
                    <a:pt x="314" y="0"/>
                    <a:pt x="300" y="0"/>
                  </a:cubicBezTo>
                  <a:cubicBezTo>
                    <a:pt x="286" y="0"/>
                    <a:pt x="275" y="11"/>
                    <a:pt x="275" y="25"/>
                  </a:cubicBezTo>
                  <a:cubicBezTo>
                    <a:pt x="275" y="30"/>
                    <a:pt x="276" y="35"/>
                    <a:pt x="279" y="39"/>
                  </a:cubicBezTo>
                  <a:cubicBezTo>
                    <a:pt x="109" y="209"/>
                    <a:pt x="109" y="209"/>
                    <a:pt x="109" y="209"/>
                  </a:cubicBezTo>
                  <a:cubicBezTo>
                    <a:pt x="109" y="209"/>
                    <a:pt x="108" y="210"/>
                    <a:pt x="108" y="211"/>
                  </a:cubicBezTo>
                  <a:cubicBezTo>
                    <a:pt x="108" y="211"/>
                    <a:pt x="108" y="212"/>
                    <a:pt x="108" y="212"/>
                  </a:cubicBezTo>
                  <a:cubicBezTo>
                    <a:pt x="108" y="380"/>
                    <a:pt x="108" y="380"/>
                    <a:pt x="108" y="380"/>
                  </a:cubicBezTo>
                  <a:cubicBezTo>
                    <a:pt x="39" y="449"/>
                    <a:pt x="39" y="449"/>
                    <a:pt x="39" y="449"/>
                  </a:cubicBezTo>
                  <a:cubicBezTo>
                    <a:pt x="35" y="446"/>
                    <a:pt x="30" y="445"/>
                    <a:pt x="25" y="445"/>
                  </a:cubicBezTo>
                  <a:cubicBezTo>
                    <a:pt x="11" y="445"/>
                    <a:pt x="0" y="456"/>
                    <a:pt x="0" y="470"/>
                  </a:cubicBezTo>
                  <a:cubicBezTo>
                    <a:pt x="0" y="484"/>
                    <a:pt x="11" y="495"/>
                    <a:pt x="25" y="495"/>
                  </a:cubicBezTo>
                  <a:cubicBezTo>
                    <a:pt x="39" y="495"/>
                    <a:pt x="50" y="484"/>
                    <a:pt x="50" y="470"/>
                  </a:cubicBezTo>
                  <a:close/>
                  <a:moveTo>
                    <a:pt x="300" y="10"/>
                  </a:moveTo>
                  <a:cubicBezTo>
                    <a:pt x="308" y="10"/>
                    <a:pt x="315" y="17"/>
                    <a:pt x="315" y="25"/>
                  </a:cubicBezTo>
                  <a:cubicBezTo>
                    <a:pt x="315" y="34"/>
                    <a:pt x="308" y="40"/>
                    <a:pt x="300" y="40"/>
                  </a:cubicBezTo>
                  <a:cubicBezTo>
                    <a:pt x="296" y="40"/>
                    <a:pt x="292" y="39"/>
                    <a:pt x="289" y="36"/>
                  </a:cubicBezTo>
                  <a:cubicBezTo>
                    <a:pt x="286" y="33"/>
                    <a:pt x="285" y="29"/>
                    <a:pt x="285" y="25"/>
                  </a:cubicBezTo>
                  <a:cubicBezTo>
                    <a:pt x="285" y="17"/>
                    <a:pt x="292" y="10"/>
                    <a:pt x="300" y="10"/>
                  </a:cubicBezTo>
                  <a:close/>
                  <a:moveTo>
                    <a:pt x="10" y="470"/>
                  </a:moveTo>
                  <a:cubicBezTo>
                    <a:pt x="10" y="461"/>
                    <a:pt x="17" y="455"/>
                    <a:pt x="25" y="455"/>
                  </a:cubicBezTo>
                  <a:cubicBezTo>
                    <a:pt x="29" y="455"/>
                    <a:pt x="33" y="456"/>
                    <a:pt x="36" y="459"/>
                  </a:cubicBezTo>
                  <a:cubicBezTo>
                    <a:pt x="39" y="462"/>
                    <a:pt x="40" y="466"/>
                    <a:pt x="40" y="470"/>
                  </a:cubicBezTo>
                  <a:cubicBezTo>
                    <a:pt x="40" y="478"/>
                    <a:pt x="33" y="485"/>
                    <a:pt x="25" y="485"/>
                  </a:cubicBezTo>
                  <a:cubicBezTo>
                    <a:pt x="17" y="485"/>
                    <a:pt x="10" y="478"/>
                    <a:pt x="10" y="4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46" name="组合 14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A8EEBE-A9D7-42D5-ABCA-7BDC9888D34F}"/>
              </a:ext>
            </a:extLst>
          </p:cNvPr>
          <p:cNvGrpSpPr/>
          <p:nvPr/>
        </p:nvGrpSpPr>
        <p:grpSpPr>
          <a:xfrm>
            <a:off x="1494134" y="2225868"/>
            <a:ext cx="676317" cy="676317"/>
            <a:chOff x="4219467" y="1552467"/>
            <a:chExt cx="3753064" cy="3753064"/>
          </a:xfrm>
        </p:grpSpPr>
        <p:pic>
          <p:nvPicPr>
            <p:cNvPr id="147" name="图片 146">
              <a:extLst>
                <a:ext uri="{FF2B5EF4-FFF2-40B4-BE49-F238E27FC236}">
                  <a16:creationId xmlns:a16="http://schemas.microsoft.com/office/drawing/2014/main" id="{F1EEB044-A329-450C-9BCB-01F9F11AE94C}"/>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48" name="图片 147">
              <a:extLst>
                <a:ext uri="{FF2B5EF4-FFF2-40B4-BE49-F238E27FC236}">
                  <a16:creationId xmlns:a16="http://schemas.microsoft.com/office/drawing/2014/main" id="{3AA536A6-E65F-4375-B436-B66305ACCDE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49" name="组合 14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46D1EB4-6504-481C-8265-A01D5D954A3D}"/>
              </a:ext>
            </a:extLst>
          </p:cNvPr>
          <p:cNvGrpSpPr/>
          <p:nvPr/>
        </p:nvGrpSpPr>
        <p:grpSpPr>
          <a:xfrm>
            <a:off x="1480067" y="3969928"/>
            <a:ext cx="676317" cy="676317"/>
            <a:chOff x="4219467" y="1552467"/>
            <a:chExt cx="3753064" cy="3753064"/>
          </a:xfrm>
        </p:grpSpPr>
        <p:pic>
          <p:nvPicPr>
            <p:cNvPr id="150" name="图片 149">
              <a:extLst>
                <a:ext uri="{FF2B5EF4-FFF2-40B4-BE49-F238E27FC236}">
                  <a16:creationId xmlns:a16="http://schemas.microsoft.com/office/drawing/2014/main" id="{23BA90A7-CA7C-4FEF-95F0-E4AC9B2B119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51" name="图片 150">
              <a:extLst>
                <a:ext uri="{FF2B5EF4-FFF2-40B4-BE49-F238E27FC236}">
                  <a16:creationId xmlns:a16="http://schemas.microsoft.com/office/drawing/2014/main" id="{FC321C33-A0FF-44CE-8710-8276E90D3008}"/>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55"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194BF016-EB7C-4C04-93BE-D637165D12A0}"/>
              </a:ext>
            </a:extLst>
          </p:cNvPr>
          <p:cNvSpPr/>
          <p:nvPr/>
        </p:nvSpPr>
        <p:spPr>
          <a:xfrm>
            <a:off x="1688409" y="2478510"/>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6"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2EAD0BE-F8FF-450C-85CE-24F1D5813F52}"/>
              </a:ext>
            </a:extLst>
          </p:cNvPr>
          <p:cNvSpPr/>
          <p:nvPr/>
        </p:nvSpPr>
        <p:spPr>
          <a:xfrm>
            <a:off x="1680361" y="4174419"/>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9"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8665234-3A74-4E62-A14B-3352DD798479}"/>
              </a:ext>
            </a:extLst>
          </p:cNvPr>
          <p:cNvSpPr/>
          <p:nvPr/>
        </p:nvSpPr>
        <p:spPr>
          <a:xfrm>
            <a:off x="2495425" y="3872298"/>
            <a:ext cx="4229965" cy="658835"/>
          </a:xfrm>
          <a:prstGeom prst="rect">
            <a:avLst/>
          </a:prstGeom>
        </p:spPr>
        <p:txBody>
          <a:bodyPr wrap="square">
            <a:spAutoFit/>
          </a:bodyPr>
          <a:lstStyle/>
          <a:p>
            <a:pPr lvl="0">
              <a:lnSpc>
                <a:spcPct val="150000"/>
              </a:lnSpc>
            </a:pPr>
            <a:r>
              <a:rPr lang="en-US" altLang="zh-CN" sz="2800" b="1" u="sng">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Quản lý quán trà sữa</a:t>
            </a:r>
            <a:endParaRPr lang="en-US" altLang="zh-CN" sz="2800" b="1" u="sng" dirty="0">
              <a:solidFill>
                <a:prstClr val="white"/>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61"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2ECFA9D-ACC0-4B0D-B6D3-E806A04EAB8F}"/>
              </a:ext>
            </a:extLst>
          </p:cNvPr>
          <p:cNvSpPr/>
          <p:nvPr/>
        </p:nvSpPr>
        <p:spPr>
          <a:xfrm>
            <a:off x="2525637" y="1507960"/>
            <a:ext cx="3446391" cy="2249334"/>
          </a:xfrm>
          <a:prstGeom prst="rect">
            <a:avLst/>
          </a:prstGeom>
        </p:spPr>
        <p:txBody>
          <a:bodyPr wrap="square">
            <a:spAutoFit/>
          </a:bodyPr>
          <a:lstStyle/>
          <a:p>
            <a:pPr>
              <a:lnSpc>
                <a:spcPct val="150000"/>
              </a:lnSpc>
            </a:pPr>
            <a:r>
              <a:rPr lang="en-US" altLang="zh-CN" sz="2400" b="1">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Sau khi được giao nhiệm vụ, nhóm 25 đã đưa ra thống nhất về đài là:</a:t>
            </a:r>
          </a:p>
        </p:txBody>
      </p:sp>
    </p:spTree>
    <p:extLst>
      <p:ext uri="{BB962C8B-B14F-4D97-AF65-F5344CB8AC3E}">
        <p14:creationId xmlns:p14="http://schemas.microsoft.com/office/powerpoint/2010/main" val="1196857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accel="50000" decel="50000" fill="hold" nodeType="withEffect">
                                  <p:stCondLst>
                                    <p:cond delay="1000"/>
                                  </p:stCondLst>
                                  <p:childTnLst>
                                    <p:animMotion origin="layout" path="M 1.45833E-6 0.17014 L 1.45833E-6 2.22222E-6 " pathEditMode="relative" rAng="0" ptsTypes="AA">
                                      <p:cBhvr>
                                        <p:cTn id="9" dur="1000" fill="hold"/>
                                        <p:tgtEl>
                                          <p:spTgt spid="146"/>
                                        </p:tgtEl>
                                        <p:attrNameLst>
                                          <p:attrName>ppt_x</p:attrName>
                                          <p:attrName>ppt_y</p:attrName>
                                        </p:attrNameLst>
                                      </p:cBhvr>
                                      <p:rCtr x="0" y="-8519"/>
                                    </p:animMotion>
                                  </p:childTnLst>
                                </p:cTn>
                              </p:par>
                              <p:par>
                                <p:cTn id="10" presetID="8" presetClass="emph" presetSubtype="0" repeatCount="indefinite" fill="hold" nodeType="withEffect">
                                  <p:stCondLst>
                                    <p:cond delay="1000"/>
                                  </p:stCondLst>
                                  <p:childTnLst>
                                    <p:animRot by="21600000">
                                      <p:cBhvr>
                                        <p:cTn id="11" dur="5000" fill="hold"/>
                                        <p:tgtEl>
                                          <p:spTgt spid="146"/>
                                        </p:tgtEl>
                                        <p:attrNameLst>
                                          <p:attrName>r</p:attrName>
                                        </p:attrNameLst>
                                      </p:cBhvr>
                                    </p:animRot>
                                  </p:childTnLst>
                                </p:cTn>
                              </p:par>
                              <p:par>
                                <p:cTn id="12" presetID="10" presetClass="entr" presetSubtype="0" fill="hold" nodeType="withEffect">
                                  <p:stCondLst>
                                    <p:cond delay="1500"/>
                                  </p:stCondLst>
                                  <p:childTnLst>
                                    <p:set>
                                      <p:cBhvr>
                                        <p:cTn id="13" dur="1" fill="hold">
                                          <p:stCondLst>
                                            <p:cond delay="0"/>
                                          </p:stCondLst>
                                        </p:cTn>
                                        <p:tgtEl>
                                          <p:spTgt spid="149"/>
                                        </p:tgtEl>
                                        <p:attrNameLst>
                                          <p:attrName>style.visibility</p:attrName>
                                        </p:attrNameLst>
                                      </p:cBhvr>
                                      <p:to>
                                        <p:strVal val="visible"/>
                                      </p:to>
                                    </p:set>
                                    <p:animEffect transition="in" filter="fade">
                                      <p:cBhvr>
                                        <p:cTn id="14" dur="500"/>
                                        <p:tgtEl>
                                          <p:spTgt spid="149"/>
                                        </p:tgtEl>
                                      </p:cBhvr>
                                    </p:animEffect>
                                  </p:childTnLst>
                                </p:cTn>
                              </p:par>
                              <p:par>
                                <p:cTn id="15" presetID="42" presetClass="path" presetSubtype="0" accel="50000" decel="50000" fill="hold" nodeType="withEffect">
                                  <p:stCondLst>
                                    <p:cond delay="1500"/>
                                  </p:stCondLst>
                                  <p:childTnLst>
                                    <p:animMotion origin="layout" path="M 1.45833E-6 0.17014 L 1.45833E-6 -2.22222E-6 " pathEditMode="relative" rAng="0" ptsTypes="AA">
                                      <p:cBhvr>
                                        <p:cTn id="16" dur="1000" fill="hold"/>
                                        <p:tgtEl>
                                          <p:spTgt spid="149"/>
                                        </p:tgtEl>
                                        <p:attrNameLst>
                                          <p:attrName>ppt_x</p:attrName>
                                          <p:attrName>ppt_y</p:attrName>
                                        </p:attrNameLst>
                                      </p:cBhvr>
                                      <p:rCtr x="0" y="-8519"/>
                                    </p:animMotion>
                                  </p:childTnLst>
                                </p:cTn>
                              </p:par>
                              <p:par>
                                <p:cTn id="17" presetID="8" presetClass="emph" presetSubtype="0" repeatCount="indefinite" fill="hold" nodeType="withEffect">
                                  <p:stCondLst>
                                    <p:cond delay="1500"/>
                                  </p:stCondLst>
                                  <p:childTnLst>
                                    <p:animRot by="21600000">
                                      <p:cBhvr>
                                        <p:cTn id="18" dur="5000" fill="hold"/>
                                        <p:tgtEl>
                                          <p:spTgt spid="149"/>
                                        </p:tgtEl>
                                        <p:attrNameLst>
                                          <p:attrName>r</p:attrName>
                                        </p:attrNameLst>
                                      </p:cBhvr>
                                    </p:animRot>
                                  </p:childTnLst>
                                </p:cTn>
                              </p:par>
                              <p:par>
                                <p:cTn id="19" presetID="22" presetClass="entr" presetSubtype="8" fill="hold" grpId="0" nodeType="withEffect">
                                  <p:stCondLst>
                                    <p:cond delay="350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0"/>
                                        <p:tgtEl>
                                          <p:spTgt spid="159"/>
                                        </p:tgtEl>
                                      </p:cBhvr>
                                    </p:animEffect>
                                  </p:childTnLst>
                                </p:cTn>
                              </p:par>
                              <p:par>
                                <p:cTn id="22" presetID="53" presetClass="entr" presetSubtype="16" fill="hold" nodeType="withEffect">
                                  <p:stCondLst>
                                    <p:cond delay="1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26" presetClass="emph" presetSubtype="0" fill="hold" nodeType="withEffect">
                                  <p:stCondLst>
                                    <p:cond delay="1500"/>
                                  </p:stCondLst>
                                  <p:childTnLst>
                                    <p:animEffect transition="out" filter="fade">
                                      <p:cBhvr>
                                        <p:cTn id="28" dur="500" tmFilter="0, 0; .2, .5; .8, .5; 1, 0"/>
                                        <p:tgtEl>
                                          <p:spTgt spid="2"/>
                                        </p:tgtEl>
                                      </p:cBhvr>
                                    </p:animEffect>
                                    <p:animScale>
                                      <p:cBhvr>
                                        <p:cTn id="29" dur="250" autoRev="1" fill="hold"/>
                                        <p:tgtEl>
                                          <p:spTgt spid="2"/>
                                        </p:tgtEl>
                                      </p:cBhvr>
                                      <p:by x="105000" y="105000"/>
                                    </p:animScale>
                                  </p:childTnLst>
                                </p:cTn>
                              </p:par>
                              <p:par>
                                <p:cTn id="30" presetID="53" presetClass="entr" presetSubtype="16" fill="hold" grpId="0" nodeType="withEffect">
                                  <p:stCondLst>
                                    <p:cond delay="1500"/>
                                  </p:stCondLst>
                                  <p:childTnLst>
                                    <p:set>
                                      <p:cBhvr>
                                        <p:cTn id="31" dur="1" fill="hold">
                                          <p:stCondLst>
                                            <p:cond delay="0"/>
                                          </p:stCondLst>
                                        </p:cTn>
                                        <p:tgtEl>
                                          <p:spTgt spid="155"/>
                                        </p:tgtEl>
                                        <p:attrNameLst>
                                          <p:attrName>style.visibility</p:attrName>
                                        </p:attrNameLst>
                                      </p:cBhvr>
                                      <p:to>
                                        <p:strVal val="visible"/>
                                      </p:to>
                                    </p:set>
                                    <p:anim calcmode="lin" valueType="num">
                                      <p:cBhvr>
                                        <p:cTn id="32" dur="500" fill="hold"/>
                                        <p:tgtEl>
                                          <p:spTgt spid="155"/>
                                        </p:tgtEl>
                                        <p:attrNameLst>
                                          <p:attrName>ppt_w</p:attrName>
                                        </p:attrNameLst>
                                      </p:cBhvr>
                                      <p:tavLst>
                                        <p:tav tm="0">
                                          <p:val>
                                            <p:fltVal val="0"/>
                                          </p:val>
                                        </p:tav>
                                        <p:tav tm="100000">
                                          <p:val>
                                            <p:strVal val="#ppt_w"/>
                                          </p:val>
                                        </p:tav>
                                      </p:tavLst>
                                    </p:anim>
                                    <p:anim calcmode="lin" valueType="num">
                                      <p:cBhvr>
                                        <p:cTn id="33" dur="500" fill="hold"/>
                                        <p:tgtEl>
                                          <p:spTgt spid="155"/>
                                        </p:tgtEl>
                                        <p:attrNameLst>
                                          <p:attrName>ppt_h</p:attrName>
                                        </p:attrNameLst>
                                      </p:cBhvr>
                                      <p:tavLst>
                                        <p:tav tm="0">
                                          <p:val>
                                            <p:fltVal val="0"/>
                                          </p:val>
                                        </p:tav>
                                        <p:tav tm="100000">
                                          <p:val>
                                            <p:strVal val="#ppt_h"/>
                                          </p:val>
                                        </p:tav>
                                      </p:tavLst>
                                    </p:anim>
                                    <p:animEffect transition="in" filter="fade">
                                      <p:cBhvr>
                                        <p:cTn id="34" dur="500"/>
                                        <p:tgtEl>
                                          <p:spTgt spid="155"/>
                                        </p:tgtEl>
                                      </p:cBhvr>
                                    </p:animEffect>
                                  </p:childTnLst>
                                </p:cTn>
                              </p:par>
                              <p:par>
                                <p:cTn id="35" presetID="53" presetClass="entr" presetSubtype="16" fill="hold" grpId="0" nodeType="withEffect">
                                  <p:stCondLst>
                                    <p:cond delay="2000"/>
                                  </p:stCondLst>
                                  <p:childTnLst>
                                    <p:set>
                                      <p:cBhvr>
                                        <p:cTn id="36" dur="1" fill="hold">
                                          <p:stCondLst>
                                            <p:cond delay="0"/>
                                          </p:stCondLst>
                                        </p:cTn>
                                        <p:tgtEl>
                                          <p:spTgt spid="156"/>
                                        </p:tgtEl>
                                        <p:attrNameLst>
                                          <p:attrName>style.visibility</p:attrName>
                                        </p:attrNameLst>
                                      </p:cBhvr>
                                      <p:to>
                                        <p:strVal val="visible"/>
                                      </p:to>
                                    </p:set>
                                    <p:anim calcmode="lin" valueType="num">
                                      <p:cBhvr>
                                        <p:cTn id="37" dur="500" fill="hold"/>
                                        <p:tgtEl>
                                          <p:spTgt spid="156"/>
                                        </p:tgtEl>
                                        <p:attrNameLst>
                                          <p:attrName>ppt_w</p:attrName>
                                        </p:attrNameLst>
                                      </p:cBhvr>
                                      <p:tavLst>
                                        <p:tav tm="0">
                                          <p:val>
                                            <p:fltVal val="0"/>
                                          </p:val>
                                        </p:tav>
                                        <p:tav tm="100000">
                                          <p:val>
                                            <p:strVal val="#ppt_w"/>
                                          </p:val>
                                        </p:tav>
                                      </p:tavLst>
                                    </p:anim>
                                    <p:anim calcmode="lin" valueType="num">
                                      <p:cBhvr>
                                        <p:cTn id="38" dur="500" fill="hold"/>
                                        <p:tgtEl>
                                          <p:spTgt spid="156"/>
                                        </p:tgtEl>
                                        <p:attrNameLst>
                                          <p:attrName>ppt_h</p:attrName>
                                        </p:attrNameLst>
                                      </p:cBhvr>
                                      <p:tavLst>
                                        <p:tav tm="0">
                                          <p:val>
                                            <p:fltVal val="0"/>
                                          </p:val>
                                        </p:tav>
                                        <p:tav tm="100000">
                                          <p:val>
                                            <p:strVal val="#ppt_h"/>
                                          </p:val>
                                        </p:tav>
                                      </p:tavLst>
                                    </p:anim>
                                    <p:animEffect transition="in" filter="fade">
                                      <p:cBhvr>
                                        <p:cTn id="39" dur="500"/>
                                        <p:tgtEl>
                                          <p:spTgt spid="156"/>
                                        </p:tgtEl>
                                      </p:cBhvr>
                                    </p:animEffect>
                                  </p:childTnLst>
                                </p:cTn>
                              </p:par>
                              <p:par>
                                <p:cTn id="40" presetID="22" presetClass="entr" presetSubtype="8" fill="hold" grpId="0" nodeType="withEffect">
                                  <p:stCondLst>
                                    <p:cond delay="3000"/>
                                  </p:stCondLst>
                                  <p:childTnLst>
                                    <p:set>
                                      <p:cBhvr>
                                        <p:cTn id="41" dur="1" fill="hold">
                                          <p:stCondLst>
                                            <p:cond delay="0"/>
                                          </p:stCondLst>
                                        </p:cTn>
                                        <p:tgtEl>
                                          <p:spTgt spid="161"/>
                                        </p:tgtEl>
                                        <p:attrNameLst>
                                          <p:attrName>style.visibility</p:attrName>
                                        </p:attrNameLst>
                                      </p:cBhvr>
                                      <p:to>
                                        <p:strVal val="visible"/>
                                      </p:to>
                                    </p:set>
                                    <p:animEffect transition="in" filter="wipe(left)">
                                      <p:cBhvr>
                                        <p:cTn id="42"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9" grpId="0"/>
      <p:bldP spid="1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970017" y="4012423"/>
            <a:ext cx="4656932"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1449736" y="1718704"/>
            <a:ext cx="2260600"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42"/>
          <p:cNvSpPr>
            <a:spLocks noChangeArrowheads="1"/>
          </p:cNvSpPr>
          <p:nvPr/>
        </p:nvSpPr>
        <p:spPr bwMode="auto">
          <a:xfrm>
            <a:off x="9749187" y="4041775"/>
            <a:ext cx="923925" cy="2260600"/>
          </a:xfrm>
          <a:prstGeom prst="rect">
            <a:avLst/>
          </a:prstGeom>
          <a:solidFill>
            <a:srgbClr val="2FA598">
              <a:alpha val="59999"/>
            </a:srgbClr>
          </a:solid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46"/>
          <p:cNvSpPr>
            <a:spLocks noChangeAspect="1" noChangeArrowheads="1"/>
          </p:cNvSpPr>
          <p:nvPr/>
        </p:nvSpPr>
        <p:spPr bwMode="auto">
          <a:xfrm>
            <a:off x="1449737" y="4041775"/>
            <a:ext cx="3389313" cy="2260600"/>
          </a:xfrm>
          <a:prstGeom prst="rect">
            <a:avLst/>
          </a:prstGeom>
          <a:blipFill dpi="0" rotWithShape="1">
            <a:blip r:embed="rId3"/>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47"/>
          <p:cNvSpPr>
            <a:spLocks noChangeAspect="1" noChangeArrowheads="1"/>
          </p:cNvSpPr>
          <p:nvPr/>
        </p:nvSpPr>
        <p:spPr bwMode="auto">
          <a:xfrm>
            <a:off x="3804001" y="1689100"/>
            <a:ext cx="3386137" cy="2259013"/>
          </a:xfrm>
          <a:prstGeom prst="rect">
            <a:avLst/>
          </a:prstGeom>
          <a:blipFill dpi="0" rotWithShape="1">
            <a:blip r:embed="rId4"/>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59"/>
          <p:cNvSpPr>
            <a:spLocks noChangeAspect="1" noChangeArrowheads="1"/>
          </p:cNvSpPr>
          <p:nvPr/>
        </p:nvSpPr>
        <p:spPr bwMode="auto">
          <a:xfrm>
            <a:off x="7283799" y="1687513"/>
            <a:ext cx="3389312" cy="2260600"/>
          </a:xfrm>
          <a:prstGeom prst="rect">
            <a:avLst/>
          </a:prstGeom>
          <a:blipFill dpi="0" rotWithShape="1">
            <a:blip r:embed="rId5"/>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57"/>
          <p:cNvSpPr>
            <a:spLocks noChangeArrowheads="1"/>
          </p:cNvSpPr>
          <p:nvPr/>
        </p:nvSpPr>
        <p:spPr bwMode="auto">
          <a:xfrm>
            <a:off x="1662501" y="2196940"/>
            <a:ext cx="1841500" cy="16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buNone/>
            </a:pPr>
            <a:r>
              <a:rPr lang="en-US" sz="1600">
                <a:latin typeface="Arial" panose="020B0604020202020204" pitchFamily="34" charset="0"/>
                <a:cs typeface="Arial" panose="020B0604020202020204" pitchFamily="34" charset="0"/>
              </a:rPr>
              <a:t>Nhóm 25 thống nhất khảo sát là xây dựng bài tập lớn với đề tài với quy mô là tại một của hàng nhượng quyền.</a:t>
            </a:r>
          </a:p>
        </p:txBody>
      </p:sp>
      <p:sp>
        <p:nvSpPr>
          <p:cNvPr id="13" name="矩形 56"/>
          <p:cNvSpPr>
            <a:spLocks noChangeArrowheads="1"/>
          </p:cNvSpPr>
          <p:nvPr/>
        </p:nvSpPr>
        <p:spPr bwMode="auto">
          <a:xfrm>
            <a:off x="1127475" y="1776899"/>
            <a:ext cx="2152651" cy="47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en-US" altLang="zh-CN" sz="2267">
                <a:solidFill>
                  <a:srgbClr val="2FA598"/>
                </a:solidFill>
                <a:latin typeface="Arial" panose="020B0604020202020204" pitchFamily="34" charset="0"/>
                <a:ea typeface="微软雅黑" panose="020B0503020204020204" pitchFamily="34" charset="-122"/>
                <a:sym typeface="Arial" panose="020B0604020202020204" pitchFamily="34" charset="0"/>
              </a:rPr>
              <a:t>Về quy mô</a:t>
            </a:r>
            <a:endParaRPr lang="zh-CN" altLang="en-US" sz="2267"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45"/>
          <p:cNvSpPr>
            <a:spLocks noChangeArrowheads="1"/>
          </p:cNvSpPr>
          <p:nvPr/>
        </p:nvSpPr>
        <p:spPr bwMode="auto">
          <a:xfrm>
            <a:off x="5169667" y="4141115"/>
            <a:ext cx="4281487" cy="206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buNone/>
            </a:pPr>
            <a:r>
              <a:rPr lang="en-US" sz="2000">
                <a:solidFill>
                  <a:srgbClr val="00B0F0"/>
                </a:solidFill>
                <a:latin typeface="Arial" panose="020B0604020202020204" pitchFamily="34" charset="0"/>
                <a:cs typeface="Arial" panose="020B0604020202020204" pitchFamily="34" charset="0"/>
              </a:rPr>
              <a:t>Một cửa hàng nhượng quyền sẽ kinh doanh về độc lập so với chuỗi cửa hàng của nên vì thế việc quản lí sẽ bao chùm chủ yếu về các vấn để cơ bản nhất, ví dụ như: quản lí nhân viên, quản lí doanh thu, quản lí data khách hàng ,…</a:t>
            </a:r>
          </a:p>
        </p:txBody>
      </p:sp>
      <p:sp>
        <p:nvSpPr>
          <p:cNvPr id="16" name="燕尾形 1"/>
          <p:cNvSpPr>
            <a:spLocks noChangeArrowheads="1"/>
          </p:cNvSpPr>
          <p:nvPr/>
        </p:nvSpPr>
        <p:spPr bwMode="auto">
          <a:xfrm>
            <a:off x="11049349"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sp>
        <p:nvSpPr>
          <p:cNvPr id="17" name="燕尾形 23"/>
          <p:cNvSpPr>
            <a:spLocks noChangeArrowheads="1"/>
          </p:cNvSpPr>
          <p:nvPr/>
        </p:nvSpPr>
        <p:spPr bwMode="auto">
          <a:xfrm flipH="1">
            <a:off x="614712"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449668" y="2387285"/>
            <a:ext cx="661234" cy="661235"/>
            <a:chOff x="2614375" y="1638063"/>
            <a:chExt cx="495926" cy="495926"/>
          </a:xfrm>
        </p:grpSpPr>
        <p:grpSp>
          <p:nvGrpSpPr>
            <p:cNvPr id="19" name="组合 18"/>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
            <p:cNvSpPr txBox="1"/>
            <p:nvPr/>
          </p:nvSpPr>
          <p:spPr>
            <a:xfrm>
              <a:off x="2728947" y="1751503"/>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891643" y="3395454"/>
            <a:ext cx="661235" cy="661235"/>
            <a:chOff x="5220935" y="2608954"/>
            <a:chExt cx="495926" cy="495926"/>
          </a:xfrm>
        </p:grpSpPr>
        <p:grpSp>
          <p:nvGrpSpPr>
            <p:cNvPr id="24" name="组合 23"/>
            <p:cNvGrpSpPr/>
            <p:nvPr/>
          </p:nvGrpSpPr>
          <p:grpSpPr>
            <a:xfrm>
              <a:off x="5220935" y="2608954"/>
              <a:ext cx="495926" cy="495926"/>
              <a:chOff x="304800" y="673100"/>
              <a:chExt cx="4000500" cy="4000500"/>
            </a:xfrm>
            <a:effectLst>
              <a:outerShdw blurRad="317500" dist="1905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59"/>
            <p:cNvSpPr txBox="1"/>
            <p:nvPr/>
          </p:nvSpPr>
          <p:spPr>
            <a:xfrm>
              <a:off x="5338075" y="2718421"/>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4508432" y="5043941"/>
            <a:ext cx="661235" cy="681559"/>
            <a:chOff x="3408447" y="3630554"/>
            <a:chExt cx="495926" cy="511169"/>
          </a:xfrm>
        </p:grpSpPr>
        <p:grpSp>
          <p:nvGrpSpPr>
            <p:cNvPr id="29" name="组合 28"/>
            <p:cNvGrpSpPr/>
            <p:nvPr/>
          </p:nvGrpSpPr>
          <p:grpSpPr>
            <a:xfrm>
              <a:off x="3408447" y="3630554"/>
              <a:ext cx="495926" cy="495926"/>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TextBox 63"/>
            <p:cNvSpPr txBox="1"/>
            <p:nvPr/>
          </p:nvSpPr>
          <p:spPr>
            <a:xfrm>
              <a:off x="3516349" y="3764649"/>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p:cNvSpPr txBox="1"/>
          <p:nvPr/>
        </p:nvSpPr>
        <p:spPr>
          <a:xfrm>
            <a:off x="13425201" y="7905750"/>
            <a:ext cx="877163" cy="369332"/>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523971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0-#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1+#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1+#ppt_w/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3000"/>
                            </p:stCondLst>
                            <p:childTnLst>
                              <p:par>
                                <p:cTn id="56" presetID="22" presetClass="entr" presetSubtype="4"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ldLvl="0" animBg="1" autoUpdateAnimBg="0"/>
      <p:bldP spid="9" grpId="0" bldLvl="0" animBg="1" autoUpdateAnimBg="0"/>
      <p:bldP spid="10" grpId="0" bldLvl="0" animBg="1" autoUpdateAnimBg="0"/>
      <p:bldP spid="11" grpId="0" bldLvl="0" animBg="1" autoUpdateAnimBg="0"/>
      <p:bldP spid="12" grpId="0"/>
      <p:bldP spid="13" grpId="0"/>
      <p:bldP spid="15"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B8F6C5E9-B1D8-47E5-94B8-621AA9991938}"/>
              </a:ext>
            </a:extLst>
          </p:cNvPr>
          <p:cNvGrpSpPr/>
          <p:nvPr/>
        </p:nvGrpSpPr>
        <p:grpSpPr>
          <a:xfrm>
            <a:off x="5441262" y="2631401"/>
            <a:ext cx="1309476" cy="2522751"/>
            <a:chOff x="5084746" y="1980098"/>
            <a:chExt cx="2022667" cy="3896738"/>
          </a:xfrm>
          <a:solidFill>
            <a:schemeClr val="bg1"/>
          </a:solidFill>
        </p:grpSpPr>
        <p:sp>
          <p:nvSpPr>
            <p:cNvPr id="3" name="Freeform 15">
              <a:extLst>
                <a:ext uri="{FF2B5EF4-FFF2-40B4-BE49-F238E27FC236}">
                  <a16:creationId xmlns:a16="http://schemas.microsoft.com/office/drawing/2014/main" id="{1A2CF72A-C2E5-4AFB-A30B-02982D55C882}"/>
                </a:ext>
              </a:extLst>
            </p:cNvPr>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4" name="Freeform 16">
              <a:extLst>
                <a:ext uri="{FF2B5EF4-FFF2-40B4-BE49-F238E27FC236}">
                  <a16:creationId xmlns:a16="http://schemas.microsoft.com/office/drawing/2014/main" id="{9799BD3C-7367-4CBD-9D51-9A0C5C300ACF}"/>
                </a:ext>
              </a:extLst>
            </p:cNvPr>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5" name="Freeform 17">
              <a:extLst>
                <a:ext uri="{FF2B5EF4-FFF2-40B4-BE49-F238E27FC236}">
                  <a16:creationId xmlns:a16="http://schemas.microsoft.com/office/drawing/2014/main" id="{33248142-18E2-42D0-B52D-4D896D7DCFA0}"/>
                </a:ext>
              </a:extLst>
            </p:cNvPr>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6" name="Freeform 18">
              <a:extLst>
                <a:ext uri="{FF2B5EF4-FFF2-40B4-BE49-F238E27FC236}">
                  <a16:creationId xmlns:a16="http://schemas.microsoft.com/office/drawing/2014/main" id="{CD2208B9-58B4-47EB-AF2C-4D21C35002F0}"/>
                </a:ext>
              </a:extLst>
            </p:cNvPr>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nvGrpSpPr>
            <p:cNvPr id="7" name="Group 22">
              <a:extLst>
                <a:ext uri="{FF2B5EF4-FFF2-40B4-BE49-F238E27FC236}">
                  <a16:creationId xmlns:a16="http://schemas.microsoft.com/office/drawing/2014/main" id="{F43BDECF-38A8-4FA1-A3EB-5201C48988A5}"/>
                </a:ext>
              </a:extLst>
            </p:cNvPr>
            <p:cNvGrpSpPr/>
            <p:nvPr/>
          </p:nvGrpSpPr>
          <p:grpSpPr>
            <a:xfrm>
              <a:off x="5708371" y="5136354"/>
              <a:ext cx="831509" cy="740482"/>
              <a:chOff x="5708371" y="5136354"/>
              <a:chExt cx="831509" cy="740482"/>
            </a:xfrm>
            <a:grpFill/>
          </p:grpSpPr>
          <p:sp>
            <p:nvSpPr>
              <p:cNvPr id="12" name="Freeform 19">
                <a:extLst>
                  <a:ext uri="{FF2B5EF4-FFF2-40B4-BE49-F238E27FC236}">
                    <a16:creationId xmlns:a16="http://schemas.microsoft.com/office/drawing/2014/main" id="{69958C57-6517-45FC-A9E7-59EE329E4A13}"/>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nvGrpSpPr>
              <p:cNvPr id="13" name="Group 28">
                <a:extLst>
                  <a:ext uri="{FF2B5EF4-FFF2-40B4-BE49-F238E27FC236}">
                    <a16:creationId xmlns:a16="http://schemas.microsoft.com/office/drawing/2014/main" id="{76FAB869-8079-405B-A52F-B57936E99B40}"/>
                  </a:ext>
                </a:extLst>
              </p:cNvPr>
              <p:cNvGrpSpPr/>
              <p:nvPr/>
            </p:nvGrpSpPr>
            <p:grpSpPr>
              <a:xfrm>
                <a:off x="5708371" y="5136354"/>
                <a:ext cx="831509" cy="740482"/>
                <a:chOff x="5708371" y="5136354"/>
                <a:chExt cx="831509" cy="740482"/>
              </a:xfrm>
              <a:grpFill/>
            </p:grpSpPr>
            <p:sp>
              <p:nvSpPr>
                <p:cNvPr id="14" name="Freeform 20">
                  <a:extLst>
                    <a:ext uri="{FF2B5EF4-FFF2-40B4-BE49-F238E27FC236}">
                      <a16:creationId xmlns:a16="http://schemas.microsoft.com/office/drawing/2014/main" id="{84D321F9-AEF9-418D-A744-264DF09E66A4}"/>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5" name="Freeform 21">
                  <a:extLst>
                    <a:ext uri="{FF2B5EF4-FFF2-40B4-BE49-F238E27FC236}">
                      <a16:creationId xmlns:a16="http://schemas.microsoft.com/office/drawing/2014/main" id="{BFE5314C-8FF7-40B9-9E57-8EF1A5A774C2}"/>
                    </a:ext>
                  </a:extLst>
                </p:cNvPr>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grpSp>
        <p:sp>
          <p:nvSpPr>
            <p:cNvPr id="8" name="Freeform 22">
              <a:extLst>
                <a:ext uri="{FF2B5EF4-FFF2-40B4-BE49-F238E27FC236}">
                  <a16:creationId xmlns:a16="http://schemas.microsoft.com/office/drawing/2014/main" id="{FBC5D4B3-7270-4F95-88E3-A318D70D8E7A}"/>
                </a:ext>
              </a:extLst>
            </p:cNvPr>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9" name="Freeform 24">
              <a:extLst>
                <a:ext uri="{FF2B5EF4-FFF2-40B4-BE49-F238E27FC236}">
                  <a16:creationId xmlns:a16="http://schemas.microsoft.com/office/drawing/2014/main" id="{7E14365A-4CDE-4C73-9DD5-78286C700CB9}"/>
                </a:ext>
              </a:extLst>
            </p:cNvPr>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0" name="Freeform 25">
              <a:extLst>
                <a:ext uri="{FF2B5EF4-FFF2-40B4-BE49-F238E27FC236}">
                  <a16:creationId xmlns:a16="http://schemas.microsoft.com/office/drawing/2014/main" id="{E089B943-1DC3-483B-984C-D99B0B035A3E}"/>
                </a:ext>
              </a:extLst>
            </p:cNvPr>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1" name="Freeform 26">
              <a:extLst>
                <a:ext uri="{FF2B5EF4-FFF2-40B4-BE49-F238E27FC236}">
                  <a16:creationId xmlns:a16="http://schemas.microsoft.com/office/drawing/2014/main" id="{70291310-A20C-4946-8FA3-095CB887EE61}"/>
                </a:ext>
              </a:extLst>
            </p:cNvPr>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grpSp>
        <p:nvGrpSpPr>
          <p:cNvPr id="16" name="组合 15">
            <a:extLst>
              <a:ext uri="{FF2B5EF4-FFF2-40B4-BE49-F238E27FC236}">
                <a16:creationId xmlns:a16="http://schemas.microsoft.com/office/drawing/2014/main" id="{0252832C-D5C5-43E8-9E64-51E8F34BE28F}"/>
              </a:ext>
            </a:extLst>
          </p:cNvPr>
          <p:cNvGrpSpPr/>
          <p:nvPr/>
        </p:nvGrpSpPr>
        <p:grpSpPr>
          <a:xfrm>
            <a:off x="7166806" y="1956020"/>
            <a:ext cx="2972226" cy="883854"/>
            <a:chOff x="7192650" y="1794095"/>
            <a:chExt cx="2972226" cy="883854"/>
          </a:xfrm>
        </p:grpSpPr>
        <p:sp>
          <p:nvSpPr>
            <p:cNvPr id="17" name="Oval 38">
              <a:extLst>
                <a:ext uri="{FF2B5EF4-FFF2-40B4-BE49-F238E27FC236}">
                  <a16:creationId xmlns:a16="http://schemas.microsoft.com/office/drawing/2014/main" id="{28826CF3-F8F4-4BCC-9493-F0D84885C566}"/>
                </a:ext>
              </a:extLst>
            </p:cNvPr>
            <p:cNvSpPr>
              <a:spLocks noChangeAspect="1"/>
            </p:cNvSpPr>
            <p:nvPr/>
          </p:nvSpPr>
          <p:spPr>
            <a:xfrm>
              <a:off x="7192650" y="1872615"/>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18" name="Oval 39">
              <a:extLst>
                <a:ext uri="{FF2B5EF4-FFF2-40B4-BE49-F238E27FC236}">
                  <a16:creationId xmlns:a16="http://schemas.microsoft.com/office/drawing/2014/main" id="{720A035A-E9B0-47F2-B0B3-6F0257A6F09C}"/>
                </a:ext>
              </a:extLst>
            </p:cNvPr>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4</a:t>
              </a:r>
            </a:p>
          </p:txBody>
        </p:sp>
        <p:sp>
          <p:nvSpPr>
            <p:cNvPr id="21" name="TextBox 198">
              <a:extLst>
                <a:ext uri="{FF2B5EF4-FFF2-40B4-BE49-F238E27FC236}">
                  <a16:creationId xmlns:a16="http://schemas.microsoft.com/office/drawing/2014/main" id="{23676DC7-77F0-4A9C-81B5-6D786C26D103}"/>
                </a:ext>
              </a:extLst>
            </p:cNvPr>
            <p:cNvSpPr txBox="1"/>
            <p:nvPr/>
          </p:nvSpPr>
          <p:spPr>
            <a:xfrm>
              <a:off x="8016941" y="1794095"/>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rPr>
                <a:t>Trà s</a:t>
              </a:r>
              <a:r>
                <a:rPr lang="en-US" altLang="zh-CN" sz="1600" b="1">
                  <a:solidFill>
                    <a:schemeClr val="bg1"/>
                  </a:solidFill>
                  <a:effectLst>
                    <a:outerShdw blurRad="38100" dist="38100" dir="2700000" algn="tl">
                      <a:srgbClr val="000000">
                        <a:alpha val="43137"/>
                      </a:srgbClr>
                    </a:outerShdw>
                  </a:effectLst>
                  <a:latin typeface="Calibri" panose="020F0502020204030204" pitchFamily="34" charset="0"/>
                  <a:ea typeface="微软雅黑"/>
                </a:rPr>
                <a:t>ữa</a:t>
              </a:r>
              <a:endParaRPr kumimoji="0" lang="zh-CN" altLang="en-US" sz="1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22" name="组合 21">
            <a:extLst>
              <a:ext uri="{FF2B5EF4-FFF2-40B4-BE49-F238E27FC236}">
                <a16:creationId xmlns:a16="http://schemas.microsoft.com/office/drawing/2014/main" id="{23DAB05D-5A85-4FC5-8812-0A72C6C55392}"/>
              </a:ext>
            </a:extLst>
          </p:cNvPr>
          <p:cNvGrpSpPr/>
          <p:nvPr/>
        </p:nvGrpSpPr>
        <p:grpSpPr>
          <a:xfrm>
            <a:off x="7745851" y="3399434"/>
            <a:ext cx="2965296" cy="817049"/>
            <a:chOff x="7771695" y="3237509"/>
            <a:chExt cx="2965296" cy="817049"/>
          </a:xfrm>
        </p:grpSpPr>
        <p:sp>
          <p:nvSpPr>
            <p:cNvPr id="23" name="Oval 41">
              <a:extLst>
                <a:ext uri="{FF2B5EF4-FFF2-40B4-BE49-F238E27FC236}">
                  <a16:creationId xmlns:a16="http://schemas.microsoft.com/office/drawing/2014/main" id="{32EECF8A-1766-479E-9173-0F5FC0B2646A}"/>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24" name="Oval 42">
              <a:extLst>
                <a:ext uri="{FF2B5EF4-FFF2-40B4-BE49-F238E27FC236}">
                  <a16:creationId xmlns:a16="http://schemas.microsoft.com/office/drawing/2014/main" id="{AE00F8BF-C104-432B-B216-656A61EAE554}"/>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5</a:t>
              </a:r>
            </a:p>
          </p:txBody>
        </p:sp>
        <p:sp>
          <p:nvSpPr>
            <p:cNvPr id="27" name="TextBox 198">
              <a:extLst>
                <a:ext uri="{FF2B5EF4-FFF2-40B4-BE49-F238E27FC236}">
                  <a16:creationId xmlns:a16="http://schemas.microsoft.com/office/drawing/2014/main" id="{F5094E51-64CE-4AC1-9100-F86B03C8190C}"/>
                </a:ext>
              </a:extLst>
            </p:cNvPr>
            <p:cNvSpPr txBox="1"/>
            <p:nvPr/>
          </p:nvSpPr>
          <p:spPr>
            <a:xfrm>
              <a:off x="8589056" y="3237509"/>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Topping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28" name="组合 27">
            <a:extLst>
              <a:ext uri="{FF2B5EF4-FFF2-40B4-BE49-F238E27FC236}">
                <a16:creationId xmlns:a16="http://schemas.microsoft.com/office/drawing/2014/main" id="{A6A2723E-BC9E-4961-A4FD-59D810614133}"/>
              </a:ext>
            </a:extLst>
          </p:cNvPr>
          <p:cNvGrpSpPr/>
          <p:nvPr/>
        </p:nvGrpSpPr>
        <p:grpSpPr>
          <a:xfrm>
            <a:off x="7161036" y="4770865"/>
            <a:ext cx="2977996" cy="813310"/>
            <a:chOff x="7186880" y="4608940"/>
            <a:chExt cx="2977996" cy="813310"/>
          </a:xfrm>
        </p:grpSpPr>
        <p:sp>
          <p:nvSpPr>
            <p:cNvPr id="29" name="Oval 44">
              <a:extLst>
                <a:ext uri="{FF2B5EF4-FFF2-40B4-BE49-F238E27FC236}">
                  <a16:creationId xmlns:a16="http://schemas.microsoft.com/office/drawing/2014/main" id="{28BDAC33-8745-48E7-B67D-802893CEBD28}"/>
                </a:ext>
              </a:extLst>
            </p:cNvPr>
            <p:cNvSpPr>
              <a:spLocks noChangeAspect="1"/>
            </p:cNvSpPr>
            <p:nvPr/>
          </p:nvSpPr>
          <p:spPr>
            <a:xfrm>
              <a:off x="7186880"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30" name="Oval 45">
              <a:extLst>
                <a:ext uri="{FF2B5EF4-FFF2-40B4-BE49-F238E27FC236}">
                  <a16:creationId xmlns:a16="http://schemas.microsoft.com/office/drawing/2014/main" id="{18FF3E7C-A81B-4312-B11C-EBE4CC05616B}"/>
                </a:ext>
              </a:extLst>
            </p:cNvPr>
            <p:cNvSpPr>
              <a:spLocks noChangeAspect="1"/>
            </p:cNvSpPr>
            <p:nvPr/>
          </p:nvSpPr>
          <p:spPr>
            <a:xfrm>
              <a:off x="7279726"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6</a:t>
              </a:r>
            </a:p>
          </p:txBody>
        </p:sp>
        <p:sp>
          <p:nvSpPr>
            <p:cNvPr id="33" name="TextBox 198">
              <a:extLst>
                <a:ext uri="{FF2B5EF4-FFF2-40B4-BE49-F238E27FC236}">
                  <a16:creationId xmlns:a16="http://schemas.microsoft.com/office/drawing/2014/main" id="{99D666F1-2A2A-44B5-AECF-EAC0A4925BFE}"/>
                </a:ext>
              </a:extLst>
            </p:cNvPr>
            <p:cNvSpPr txBox="1"/>
            <p:nvPr/>
          </p:nvSpPr>
          <p:spPr>
            <a:xfrm>
              <a:off x="8016941" y="4608940"/>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Nguyên liệu</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34" name="组合 33">
            <a:extLst>
              <a:ext uri="{FF2B5EF4-FFF2-40B4-BE49-F238E27FC236}">
                <a16:creationId xmlns:a16="http://schemas.microsoft.com/office/drawing/2014/main" id="{EC9C06AD-EDD6-4249-97DB-FDF327201294}"/>
              </a:ext>
            </a:extLst>
          </p:cNvPr>
          <p:cNvGrpSpPr/>
          <p:nvPr/>
        </p:nvGrpSpPr>
        <p:grpSpPr>
          <a:xfrm>
            <a:off x="2032992" y="1956020"/>
            <a:ext cx="2966239" cy="898037"/>
            <a:chOff x="2058836" y="1794095"/>
            <a:chExt cx="2966239" cy="898037"/>
          </a:xfrm>
        </p:grpSpPr>
        <p:sp>
          <p:nvSpPr>
            <p:cNvPr id="35" name="Oval 47">
              <a:extLst>
                <a:ext uri="{FF2B5EF4-FFF2-40B4-BE49-F238E27FC236}">
                  <a16:creationId xmlns:a16="http://schemas.microsoft.com/office/drawing/2014/main" id="{AF4153C3-F5A2-4960-B210-3F2486C13A3F}"/>
                </a:ext>
              </a:extLst>
            </p:cNvPr>
            <p:cNvSpPr>
              <a:spLocks noChangeAspect="1"/>
            </p:cNvSpPr>
            <p:nvPr/>
          </p:nvSpPr>
          <p:spPr>
            <a:xfrm>
              <a:off x="4220414" y="1886798"/>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36" name="Oval 48">
              <a:extLst>
                <a:ext uri="{FF2B5EF4-FFF2-40B4-BE49-F238E27FC236}">
                  <a16:creationId xmlns:a16="http://schemas.microsoft.com/office/drawing/2014/main" id="{50955757-C56B-4055-AA5C-137BD23606CA}"/>
                </a:ext>
              </a:extLst>
            </p:cNvPr>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1</a:t>
              </a:r>
            </a:p>
          </p:txBody>
        </p:sp>
        <p:sp>
          <p:nvSpPr>
            <p:cNvPr id="38" name="TextBox 198">
              <a:extLst>
                <a:ext uri="{FF2B5EF4-FFF2-40B4-BE49-F238E27FC236}">
                  <a16:creationId xmlns:a16="http://schemas.microsoft.com/office/drawing/2014/main" id="{1F207B35-4BD7-452A-8070-921F33EF53FA}"/>
                </a:ext>
              </a:extLst>
            </p:cNvPr>
            <p:cNvSpPr txBox="1"/>
            <p:nvPr/>
          </p:nvSpPr>
          <p:spPr>
            <a:xfrm>
              <a:off x="2058836" y="1794095"/>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rPr>
                <a:t>Nhân viên</a:t>
              </a:r>
              <a:endParaRPr kumimoji="0" lang="zh-CN" altLang="en-US" sz="1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39" name="组合 38">
            <a:extLst>
              <a:ext uri="{FF2B5EF4-FFF2-40B4-BE49-F238E27FC236}">
                <a16:creationId xmlns:a16="http://schemas.microsoft.com/office/drawing/2014/main" id="{54F14806-B534-4E50-9AA3-B33BA11DC2CA}"/>
              </a:ext>
            </a:extLst>
          </p:cNvPr>
          <p:cNvGrpSpPr/>
          <p:nvPr/>
        </p:nvGrpSpPr>
        <p:grpSpPr>
          <a:xfrm>
            <a:off x="1395173" y="3399434"/>
            <a:ext cx="2973812" cy="817049"/>
            <a:chOff x="1421017" y="3237509"/>
            <a:chExt cx="2973812" cy="817049"/>
          </a:xfrm>
        </p:grpSpPr>
        <p:sp>
          <p:nvSpPr>
            <p:cNvPr id="40" name="Oval 32">
              <a:extLst>
                <a:ext uri="{FF2B5EF4-FFF2-40B4-BE49-F238E27FC236}">
                  <a16:creationId xmlns:a16="http://schemas.microsoft.com/office/drawing/2014/main" id="{3126EF98-CA79-418B-A8BC-387D48E73F23}"/>
                </a:ext>
              </a:extLst>
            </p:cNvPr>
            <p:cNvSpPr>
              <a:spLocks noChangeAspect="1"/>
            </p:cNvSpPr>
            <p:nvPr/>
          </p:nvSpPr>
          <p:spPr>
            <a:xfrm>
              <a:off x="3590168"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41" name="Oval 33">
              <a:extLst>
                <a:ext uri="{FF2B5EF4-FFF2-40B4-BE49-F238E27FC236}">
                  <a16:creationId xmlns:a16="http://schemas.microsoft.com/office/drawing/2014/main" id="{BCCED3C9-02F9-403E-AB90-3C1D99AC3701}"/>
                </a:ext>
              </a:extLst>
            </p:cNvPr>
            <p:cNvSpPr>
              <a:spLocks noChangeAspect="1"/>
            </p:cNvSpPr>
            <p:nvPr/>
          </p:nvSpPr>
          <p:spPr>
            <a:xfrm>
              <a:off x="3683014"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2</a:t>
              </a:r>
            </a:p>
          </p:txBody>
        </p:sp>
        <p:sp>
          <p:nvSpPr>
            <p:cNvPr id="43" name="TextBox 198">
              <a:extLst>
                <a:ext uri="{FF2B5EF4-FFF2-40B4-BE49-F238E27FC236}">
                  <a16:creationId xmlns:a16="http://schemas.microsoft.com/office/drawing/2014/main" id="{E0D5D2AC-01F3-442C-B46A-E74CFAA7C11D}"/>
                </a:ext>
              </a:extLst>
            </p:cNvPr>
            <p:cNvSpPr txBox="1"/>
            <p:nvPr/>
          </p:nvSpPr>
          <p:spPr>
            <a:xfrm>
              <a:off x="1421017" y="3237509"/>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Khách hàng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44" name="组合 43">
            <a:extLst>
              <a:ext uri="{FF2B5EF4-FFF2-40B4-BE49-F238E27FC236}">
                <a16:creationId xmlns:a16="http://schemas.microsoft.com/office/drawing/2014/main" id="{DEDCEFBF-9D2F-4FDB-84BE-7999018C17FB}"/>
              </a:ext>
            </a:extLst>
          </p:cNvPr>
          <p:cNvGrpSpPr/>
          <p:nvPr/>
        </p:nvGrpSpPr>
        <p:grpSpPr>
          <a:xfrm>
            <a:off x="2032992" y="4770865"/>
            <a:ext cx="2966239" cy="813310"/>
            <a:chOff x="2058836" y="4608940"/>
            <a:chExt cx="2966239" cy="813310"/>
          </a:xfrm>
        </p:grpSpPr>
        <p:sp>
          <p:nvSpPr>
            <p:cNvPr id="45" name="Oval 35">
              <a:extLst>
                <a:ext uri="{FF2B5EF4-FFF2-40B4-BE49-F238E27FC236}">
                  <a16:creationId xmlns:a16="http://schemas.microsoft.com/office/drawing/2014/main" id="{778AD9CA-869B-421C-BB1C-227008A095D5}"/>
                </a:ext>
              </a:extLst>
            </p:cNvPr>
            <p:cNvSpPr>
              <a:spLocks noChangeAspect="1"/>
            </p:cNvSpPr>
            <p:nvPr/>
          </p:nvSpPr>
          <p:spPr>
            <a:xfrm>
              <a:off x="4220414"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46" name="Oval 36">
              <a:extLst>
                <a:ext uri="{FF2B5EF4-FFF2-40B4-BE49-F238E27FC236}">
                  <a16:creationId xmlns:a16="http://schemas.microsoft.com/office/drawing/2014/main" id="{0DC92535-DEA2-42DE-973F-42A0C6087E6C}"/>
                </a:ext>
              </a:extLst>
            </p:cNvPr>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3</a:t>
              </a:r>
            </a:p>
          </p:txBody>
        </p:sp>
        <p:sp>
          <p:nvSpPr>
            <p:cNvPr id="48" name="TextBox 198">
              <a:extLst>
                <a:ext uri="{FF2B5EF4-FFF2-40B4-BE49-F238E27FC236}">
                  <a16:creationId xmlns:a16="http://schemas.microsoft.com/office/drawing/2014/main" id="{B46BD684-04B9-4DC0-B9C3-D1C6DD3EDF6C}"/>
                </a:ext>
              </a:extLst>
            </p:cNvPr>
            <p:cNvSpPr txBox="1"/>
            <p:nvPr/>
          </p:nvSpPr>
          <p:spPr>
            <a:xfrm>
              <a:off x="2058836" y="4608940"/>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lang="en-US" altLang="zh-CN" sz="1600" b="1">
                  <a:solidFill>
                    <a:schemeClr val="bg1"/>
                  </a:solidFill>
                  <a:latin typeface="Calibri" panose="020F0502020204030204" pitchFamily="34" charset="0"/>
                  <a:ea typeface="微软雅黑"/>
                </a:rPr>
                <a:t>Đơn hàng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spTree>
    <p:extLst>
      <p:ext uri="{BB962C8B-B14F-4D97-AF65-F5344CB8AC3E}">
        <p14:creationId xmlns:p14="http://schemas.microsoft.com/office/powerpoint/2010/main" val="113145704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14:bounceEnd="54000">
                                          <p:cBhvr additive="base">
                                            <p:cTn id="13" dur="10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4000">
                                          <p:cBhvr additive="base">
                                            <p:cTn id="17" dur="10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14:bounceEnd="54000">
                                          <p:cBhvr additive="base">
                                            <p:cTn id="21" dur="1000" fill="hold"/>
                                            <p:tgtEl>
                                              <p:spTgt spid="44"/>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54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4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14:presetBounceEnd="54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4000">
                                          <p:cBhvr additive="base">
                                            <p:cTn id="33" dur="1000" fill="hold"/>
                                            <p:tgtEl>
                                              <p:spTgt spid="28"/>
                                            </p:tgtEl>
                                            <p:attrNameLst>
                                              <p:attrName>ppt_x</p:attrName>
                                            </p:attrNameLst>
                                          </p:cBhvr>
                                          <p:tavLst>
                                            <p:tav tm="0">
                                              <p:val>
                                                <p:strVal val="1+#ppt_w/2"/>
                                              </p:val>
                                            </p:tav>
                                            <p:tav tm="100000">
                                              <p:val>
                                                <p:strVal val="#ppt_x"/>
                                              </p:val>
                                            </p:tav>
                                          </p:tavLst>
                                        </p:anim>
                                        <p:anim calcmode="lin" valueType="num" p14:bounceEnd="54000">
                                          <p:cBhvr additive="base">
                                            <p:cTn id="34"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1000" fill="hold"/>
                                            <p:tgtEl>
                                              <p:spTgt spid="34"/>
                                            </p:tgtEl>
                                            <p:attrNameLst>
                                              <p:attrName>ppt_x</p:attrName>
                                            </p:attrNameLst>
                                          </p:cBhvr>
                                          <p:tavLst>
                                            <p:tav tm="0">
                                              <p:val>
                                                <p:strVal val="0-#ppt_w/2"/>
                                              </p:val>
                                            </p:tav>
                                            <p:tav tm="100000">
                                              <p:val>
                                                <p:strVal val="#ppt_x"/>
                                              </p:val>
                                            </p:tav>
                                          </p:tavLst>
                                        </p:anim>
                                        <p:anim calcmode="lin" valueType="num">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1000" fill="hold"/>
                                            <p:tgtEl>
                                              <p:spTgt spid="39"/>
                                            </p:tgtEl>
                                            <p:attrNameLst>
                                              <p:attrName>ppt_x</p:attrName>
                                            </p:attrNameLst>
                                          </p:cBhvr>
                                          <p:tavLst>
                                            <p:tav tm="0">
                                              <p:val>
                                                <p:strVal val="0-#ppt_w/2"/>
                                              </p:val>
                                            </p:tav>
                                            <p:tav tm="100000">
                                              <p:val>
                                                <p:strVal val="#ppt_x"/>
                                              </p:val>
                                            </p:tav>
                                          </p:tavLst>
                                        </p:anim>
                                        <p:anim calcmode="lin" valueType="num">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0-#ppt_w/2"/>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000" fill="hold"/>
                                            <p:tgtEl>
                                              <p:spTgt spid="28"/>
                                            </p:tgtEl>
                                            <p:attrNameLst>
                                              <p:attrName>ppt_x</p:attrName>
                                            </p:attrNameLst>
                                          </p:cBhvr>
                                          <p:tavLst>
                                            <p:tav tm="0">
                                              <p:val>
                                                <p:strVal val="1+#ppt_w/2"/>
                                              </p:val>
                                            </p:tav>
                                            <p:tav tm="100000">
                                              <p:val>
                                                <p:strVal val="#ppt_x"/>
                                              </p:val>
                                            </p:tav>
                                          </p:tavLst>
                                        </p:anim>
                                        <p:anim calcmode="lin" valueType="num">
                                          <p:cBhvr additive="base">
                                            <p:cTn id="34"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B8F6C5E9-B1D8-47E5-94B8-621AA9991938}"/>
              </a:ext>
            </a:extLst>
          </p:cNvPr>
          <p:cNvGrpSpPr/>
          <p:nvPr/>
        </p:nvGrpSpPr>
        <p:grpSpPr>
          <a:xfrm>
            <a:off x="4525663" y="1247472"/>
            <a:ext cx="3313034" cy="4907830"/>
            <a:chOff x="5084746" y="1980098"/>
            <a:chExt cx="2022667" cy="3896738"/>
          </a:xfrm>
          <a:blipFill>
            <a:blip r:embed="rId3"/>
            <a:stretch>
              <a:fillRect/>
            </a:stretch>
          </a:blipFill>
        </p:grpSpPr>
        <p:sp>
          <p:nvSpPr>
            <p:cNvPr id="3" name="Freeform 15">
              <a:extLst>
                <a:ext uri="{FF2B5EF4-FFF2-40B4-BE49-F238E27FC236}">
                  <a16:creationId xmlns:a16="http://schemas.microsoft.com/office/drawing/2014/main" id="{1A2CF72A-C2E5-4AFB-A30B-02982D55C882}"/>
                </a:ext>
              </a:extLst>
            </p:cNvPr>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4" name="Freeform 16">
              <a:extLst>
                <a:ext uri="{FF2B5EF4-FFF2-40B4-BE49-F238E27FC236}">
                  <a16:creationId xmlns:a16="http://schemas.microsoft.com/office/drawing/2014/main" id="{9799BD3C-7367-4CBD-9D51-9A0C5C300ACF}"/>
                </a:ext>
              </a:extLst>
            </p:cNvPr>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5" name="Freeform 17">
              <a:extLst>
                <a:ext uri="{FF2B5EF4-FFF2-40B4-BE49-F238E27FC236}">
                  <a16:creationId xmlns:a16="http://schemas.microsoft.com/office/drawing/2014/main" id="{33248142-18E2-42D0-B52D-4D896D7DCFA0}"/>
                </a:ext>
              </a:extLst>
            </p:cNvPr>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6" name="Freeform 18">
              <a:extLst>
                <a:ext uri="{FF2B5EF4-FFF2-40B4-BE49-F238E27FC236}">
                  <a16:creationId xmlns:a16="http://schemas.microsoft.com/office/drawing/2014/main" id="{CD2208B9-58B4-47EB-AF2C-4D21C35002F0}"/>
                </a:ext>
              </a:extLst>
            </p:cNvPr>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7" name="Group 22">
              <a:extLst>
                <a:ext uri="{FF2B5EF4-FFF2-40B4-BE49-F238E27FC236}">
                  <a16:creationId xmlns:a16="http://schemas.microsoft.com/office/drawing/2014/main" id="{F43BDECF-38A8-4FA1-A3EB-5201C48988A5}"/>
                </a:ext>
              </a:extLst>
            </p:cNvPr>
            <p:cNvGrpSpPr/>
            <p:nvPr/>
          </p:nvGrpSpPr>
          <p:grpSpPr>
            <a:xfrm>
              <a:off x="5708371" y="5136354"/>
              <a:ext cx="831509" cy="740482"/>
              <a:chOff x="5708371" y="5136354"/>
              <a:chExt cx="831509" cy="740482"/>
            </a:xfrm>
            <a:grpFill/>
          </p:grpSpPr>
          <p:sp>
            <p:nvSpPr>
              <p:cNvPr id="12" name="Freeform 19">
                <a:extLst>
                  <a:ext uri="{FF2B5EF4-FFF2-40B4-BE49-F238E27FC236}">
                    <a16:creationId xmlns:a16="http://schemas.microsoft.com/office/drawing/2014/main" id="{69958C57-6517-45FC-A9E7-59EE329E4A13}"/>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13" name="Group 28">
                <a:extLst>
                  <a:ext uri="{FF2B5EF4-FFF2-40B4-BE49-F238E27FC236}">
                    <a16:creationId xmlns:a16="http://schemas.microsoft.com/office/drawing/2014/main" id="{76FAB869-8079-405B-A52F-B57936E99B40}"/>
                  </a:ext>
                </a:extLst>
              </p:cNvPr>
              <p:cNvGrpSpPr/>
              <p:nvPr/>
            </p:nvGrpSpPr>
            <p:grpSpPr>
              <a:xfrm>
                <a:off x="5708371" y="5136354"/>
                <a:ext cx="831509" cy="740482"/>
                <a:chOff x="5708371" y="5136354"/>
                <a:chExt cx="831509" cy="740482"/>
              </a:xfrm>
              <a:grpFill/>
            </p:grpSpPr>
            <p:sp>
              <p:nvSpPr>
                <p:cNvPr id="14" name="Freeform 20">
                  <a:extLst>
                    <a:ext uri="{FF2B5EF4-FFF2-40B4-BE49-F238E27FC236}">
                      <a16:creationId xmlns:a16="http://schemas.microsoft.com/office/drawing/2014/main" id="{84D321F9-AEF9-418D-A744-264DF09E66A4}"/>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5" name="Freeform 21">
                  <a:extLst>
                    <a:ext uri="{FF2B5EF4-FFF2-40B4-BE49-F238E27FC236}">
                      <a16:creationId xmlns:a16="http://schemas.microsoft.com/office/drawing/2014/main" id="{BFE5314C-8FF7-40B9-9E57-8EF1A5A774C2}"/>
                    </a:ext>
                  </a:extLst>
                </p:cNvPr>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sp>
          <p:nvSpPr>
            <p:cNvPr id="8" name="Freeform 22">
              <a:extLst>
                <a:ext uri="{FF2B5EF4-FFF2-40B4-BE49-F238E27FC236}">
                  <a16:creationId xmlns:a16="http://schemas.microsoft.com/office/drawing/2014/main" id="{FBC5D4B3-7270-4F95-88E3-A318D70D8E7A}"/>
                </a:ext>
              </a:extLst>
            </p:cNvPr>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Freeform 24">
              <a:extLst>
                <a:ext uri="{FF2B5EF4-FFF2-40B4-BE49-F238E27FC236}">
                  <a16:creationId xmlns:a16="http://schemas.microsoft.com/office/drawing/2014/main" id="{7E14365A-4CDE-4C73-9DD5-78286C700CB9}"/>
                </a:ext>
              </a:extLst>
            </p:cNvPr>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Freeform 25">
              <a:extLst>
                <a:ext uri="{FF2B5EF4-FFF2-40B4-BE49-F238E27FC236}">
                  <a16:creationId xmlns:a16="http://schemas.microsoft.com/office/drawing/2014/main" id="{E089B943-1DC3-483B-984C-D99B0B035A3E}"/>
                </a:ext>
              </a:extLst>
            </p:cNvPr>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Freeform 26">
              <a:extLst>
                <a:ext uri="{FF2B5EF4-FFF2-40B4-BE49-F238E27FC236}">
                  <a16:creationId xmlns:a16="http://schemas.microsoft.com/office/drawing/2014/main" id="{70291310-A20C-4946-8FA3-095CB887EE61}"/>
                </a:ext>
              </a:extLst>
            </p:cNvPr>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nvGrpSpPr>
          <p:cNvPr id="16" name="组合 15">
            <a:extLst>
              <a:ext uri="{FF2B5EF4-FFF2-40B4-BE49-F238E27FC236}">
                <a16:creationId xmlns:a16="http://schemas.microsoft.com/office/drawing/2014/main" id="{0252832C-D5C5-43E8-9E64-51E8F34BE28F}"/>
              </a:ext>
            </a:extLst>
          </p:cNvPr>
          <p:cNvGrpSpPr/>
          <p:nvPr/>
        </p:nvGrpSpPr>
        <p:grpSpPr>
          <a:xfrm>
            <a:off x="8301471" y="1568749"/>
            <a:ext cx="3237543" cy="1059596"/>
            <a:chOff x="7192650" y="1794095"/>
            <a:chExt cx="3237543" cy="1059596"/>
          </a:xfrm>
        </p:grpSpPr>
        <p:sp>
          <p:nvSpPr>
            <p:cNvPr id="17" name="Oval 38">
              <a:extLst>
                <a:ext uri="{FF2B5EF4-FFF2-40B4-BE49-F238E27FC236}">
                  <a16:creationId xmlns:a16="http://schemas.microsoft.com/office/drawing/2014/main" id="{28826CF3-F8F4-4BCC-9493-F0D84885C566}"/>
                </a:ext>
              </a:extLst>
            </p:cNvPr>
            <p:cNvSpPr>
              <a:spLocks noChangeAspect="1"/>
            </p:cNvSpPr>
            <p:nvPr/>
          </p:nvSpPr>
          <p:spPr>
            <a:xfrm>
              <a:off x="7192650" y="1872615"/>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18" name="Oval 39">
              <a:extLst>
                <a:ext uri="{FF2B5EF4-FFF2-40B4-BE49-F238E27FC236}">
                  <a16:creationId xmlns:a16="http://schemas.microsoft.com/office/drawing/2014/main" id="{720A035A-E9B0-47F2-B0B3-6F0257A6F09C}"/>
                </a:ext>
              </a:extLst>
            </p:cNvPr>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4</a:t>
              </a:r>
            </a:p>
          </p:txBody>
        </p:sp>
        <p:grpSp>
          <p:nvGrpSpPr>
            <p:cNvPr id="19" name="组合 18">
              <a:extLst>
                <a:ext uri="{FF2B5EF4-FFF2-40B4-BE49-F238E27FC236}">
                  <a16:creationId xmlns:a16="http://schemas.microsoft.com/office/drawing/2014/main" id="{C8E174E8-3F03-4156-979D-EDE638CEAFFA}"/>
                </a:ext>
              </a:extLst>
            </p:cNvPr>
            <p:cNvGrpSpPr/>
            <p:nvPr/>
          </p:nvGrpSpPr>
          <p:grpSpPr>
            <a:xfrm>
              <a:off x="8016941" y="1794095"/>
              <a:ext cx="2413252" cy="1059596"/>
              <a:chOff x="7991541" y="1794095"/>
              <a:chExt cx="2413252" cy="1059596"/>
            </a:xfrm>
          </p:grpSpPr>
          <p:sp>
            <p:nvSpPr>
              <p:cNvPr id="20" name="Rectangle 3">
                <a:extLst>
                  <a:ext uri="{FF2B5EF4-FFF2-40B4-BE49-F238E27FC236}">
                    <a16:creationId xmlns:a16="http://schemas.microsoft.com/office/drawing/2014/main" id="{CD2155AD-3B1C-4211-AB4B-F742B75CD2EF}"/>
                  </a:ext>
                </a:extLst>
              </p:cNvPr>
              <p:cNvSpPr txBox="1">
                <a:spLocks noChangeArrowheads="1"/>
              </p:cNvSpPr>
              <p:nvPr/>
            </p:nvSpPr>
            <p:spPr bwMode="auto">
              <a:xfrm flipH="1">
                <a:off x="7991541" y="2096048"/>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defRPr/>
                </a:pPr>
                <a:r>
                  <a:rPr lang="en-US" sz="1100"/>
                  <a:t>Có thể thêm nhân viên bởi quản lí hoặc trưởng ca.</a:t>
                </a:r>
              </a:p>
              <a:p>
                <a:pPr algn="l">
                  <a:defRPr/>
                </a:pPr>
                <a:endParaRPr lang="en-US" sz="1100"/>
              </a:p>
            </p:txBody>
          </p:sp>
          <p:sp>
            <p:nvSpPr>
              <p:cNvPr id="21" name="TextBox 198">
                <a:extLst>
                  <a:ext uri="{FF2B5EF4-FFF2-40B4-BE49-F238E27FC236}">
                    <a16:creationId xmlns:a16="http://schemas.microsoft.com/office/drawing/2014/main" id="{23676DC7-77F0-4A9C-81B5-6D786C26D103}"/>
                  </a:ext>
                </a:extLst>
              </p:cNvPr>
              <p:cNvSpPr txBox="1"/>
              <p:nvPr/>
            </p:nvSpPr>
            <p:spPr>
              <a:xfrm>
                <a:off x="7991541" y="1794095"/>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Thêm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grpSp>
        <p:nvGrpSpPr>
          <p:cNvPr id="22" name="组合 21">
            <a:extLst>
              <a:ext uri="{FF2B5EF4-FFF2-40B4-BE49-F238E27FC236}">
                <a16:creationId xmlns:a16="http://schemas.microsoft.com/office/drawing/2014/main" id="{23DAB05D-5A85-4FC5-8812-0A72C6C55392}"/>
              </a:ext>
            </a:extLst>
          </p:cNvPr>
          <p:cNvGrpSpPr/>
          <p:nvPr/>
        </p:nvGrpSpPr>
        <p:grpSpPr>
          <a:xfrm>
            <a:off x="8287875" y="3098641"/>
            <a:ext cx="3274585" cy="828764"/>
            <a:chOff x="7771695" y="3237509"/>
            <a:chExt cx="3274585" cy="828764"/>
          </a:xfrm>
        </p:grpSpPr>
        <p:sp>
          <p:nvSpPr>
            <p:cNvPr id="23" name="Oval 41">
              <a:extLst>
                <a:ext uri="{FF2B5EF4-FFF2-40B4-BE49-F238E27FC236}">
                  <a16:creationId xmlns:a16="http://schemas.microsoft.com/office/drawing/2014/main" id="{32EECF8A-1766-479E-9173-0F5FC0B2646A}"/>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24" name="Oval 42">
              <a:extLst>
                <a:ext uri="{FF2B5EF4-FFF2-40B4-BE49-F238E27FC236}">
                  <a16:creationId xmlns:a16="http://schemas.microsoft.com/office/drawing/2014/main" id="{AE00F8BF-C104-432B-B216-656A61EAE554}"/>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5</a:t>
              </a:r>
            </a:p>
          </p:txBody>
        </p:sp>
        <p:grpSp>
          <p:nvGrpSpPr>
            <p:cNvPr id="25" name="组合 24">
              <a:extLst>
                <a:ext uri="{FF2B5EF4-FFF2-40B4-BE49-F238E27FC236}">
                  <a16:creationId xmlns:a16="http://schemas.microsoft.com/office/drawing/2014/main" id="{EFD842E0-FC81-4F94-9095-E57FF5515F77}"/>
                </a:ext>
              </a:extLst>
            </p:cNvPr>
            <p:cNvGrpSpPr/>
            <p:nvPr/>
          </p:nvGrpSpPr>
          <p:grpSpPr>
            <a:xfrm>
              <a:off x="8589056" y="3237509"/>
              <a:ext cx="2457224" cy="828764"/>
              <a:chOff x="7991541" y="1794095"/>
              <a:chExt cx="2457224" cy="828764"/>
            </a:xfrm>
          </p:grpSpPr>
          <p:sp>
            <p:nvSpPr>
              <p:cNvPr id="26" name="Rectangle 3">
                <a:extLst>
                  <a:ext uri="{FF2B5EF4-FFF2-40B4-BE49-F238E27FC236}">
                    <a16:creationId xmlns:a16="http://schemas.microsoft.com/office/drawing/2014/main" id="{EC5F62D0-198B-497F-A7F9-A041EF020999}"/>
                  </a:ext>
                </a:extLst>
              </p:cNvPr>
              <p:cNvSpPr txBox="1">
                <a:spLocks noChangeArrowheads="1"/>
              </p:cNvSpPr>
              <p:nvPr/>
            </p:nvSpPr>
            <p:spPr bwMode="auto">
              <a:xfrm flipH="1">
                <a:off x="7991541" y="2096048"/>
                <a:ext cx="2413252" cy="526811"/>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Chỉ quản lý có thể sửa đổi thông tin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TextBox 198">
                <a:extLst>
                  <a:ext uri="{FF2B5EF4-FFF2-40B4-BE49-F238E27FC236}">
                    <a16:creationId xmlns:a16="http://schemas.microsoft.com/office/drawing/2014/main" id="{F5094E51-64CE-4AC1-9100-F86B03C8190C}"/>
                  </a:ext>
                </a:extLst>
              </p:cNvPr>
              <p:cNvSpPr txBox="1"/>
              <p:nvPr/>
            </p:nvSpPr>
            <p:spPr>
              <a:xfrm>
                <a:off x="7991541" y="1794095"/>
                <a:ext cx="2457224"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S</a:t>
                </a:r>
                <a:r>
                  <a:rPr lang="en-US" altLang="zh-CN" sz="1600" b="1">
                    <a:solidFill>
                      <a:prstClr val="white"/>
                    </a:solidFill>
                    <a:latin typeface="Calibri" panose="020F0502020204030204" pitchFamily="34" charset="0"/>
                    <a:ea typeface="微软雅黑"/>
                  </a:rPr>
                  <a:t>ửa thông tin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grpSp>
        <p:nvGrpSpPr>
          <p:cNvPr id="34" name="组合 33">
            <a:extLst>
              <a:ext uri="{FF2B5EF4-FFF2-40B4-BE49-F238E27FC236}">
                <a16:creationId xmlns:a16="http://schemas.microsoft.com/office/drawing/2014/main" id="{EC9C06AD-EDD6-4249-97DB-FDF327201294}"/>
              </a:ext>
            </a:extLst>
          </p:cNvPr>
          <p:cNvGrpSpPr/>
          <p:nvPr/>
        </p:nvGrpSpPr>
        <p:grpSpPr>
          <a:xfrm>
            <a:off x="1" y="1603177"/>
            <a:ext cx="3668745" cy="1290429"/>
            <a:chOff x="1356330" y="1794095"/>
            <a:chExt cx="3668745" cy="1290429"/>
          </a:xfrm>
        </p:grpSpPr>
        <p:sp>
          <p:nvSpPr>
            <p:cNvPr id="35" name="Oval 47">
              <a:extLst>
                <a:ext uri="{FF2B5EF4-FFF2-40B4-BE49-F238E27FC236}">
                  <a16:creationId xmlns:a16="http://schemas.microsoft.com/office/drawing/2014/main" id="{AF4153C3-F5A2-4960-B210-3F2486C13A3F}"/>
                </a:ext>
              </a:extLst>
            </p:cNvPr>
            <p:cNvSpPr>
              <a:spLocks noChangeAspect="1"/>
            </p:cNvSpPr>
            <p:nvPr/>
          </p:nvSpPr>
          <p:spPr>
            <a:xfrm>
              <a:off x="4220414" y="1886798"/>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36" name="Oval 48">
              <a:extLst>
                <a:ext uri="{FF2B5EF4-FFF2-40B4-BE49-F238E27FC236}">
                  <a16:creationId xmlns:a16="http://schemas.microsoft.com/office/drawing/2014/main" id="{50955757-C56B-4055-AA5C-137BD23606CA}"/>
                </a:ext>
              </a:extLst>
            </p:cNvPr>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1</a:t>
              </a:r>
            </a:p>
          </p:txBody>
        </p:sp>
        <p:sp>
          <p:nvSpPr>
            <p:cNvPr id="37" name="Rectangle 3">
              <a:extLst>
                <a:ext uri="{FF2B5EF4-FFF2-40B4-BE49-F238E27FC236}">
                  <a16:creationId xmlns:a16="http://schemas.microsoft.com/office/drawing/2014/main" id="{6C1C1B53-7523-4381-8668-00BFEBDCBDF5}"/>
                </a:ext>
              </a:extLst>
            </p:cNvPr>
            <p:cNvSpPr txBox="1">
              <a:spLocks noChangeArrowheads="1"/>
            </p:cNvSpPr>
            <p:nvPr/>
          </p:nvSpPr>
          <p:spPr bwMode="auto">
            <a:xfrm flipH="1">
              <a:off x="1793519" y="2096048"/>
              <a:ext cx="2413252" cy="988476"/>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Chức năng này được đưa ra do có dư liệu của thực thế nhân viên. Tổ chức sinh nhật cho nhân viên.</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TextBox 198">
              <a:extLst>
                <a:ext uri="{FF2B5EF4-FFF2-40B4-BE49-F238E27FC236}">
                  <a16:creationId xmlns:a16="http://schemas.microsoft.com/office/drawing/2014/main" id="{1F207B35-4BD7-452A-8070-921F33EF53FA}"/>
                </a:ext>
              </a:extLst>
            </p:cNvPr>
            <p:cNvSpPr txBox="1"/>
            <p:nvPr/>
          </p:nvSpPr>
          <p:spPr>
            <a:xfrm>
              <a:off x="1356330" y="1794095"/>
              <a:ext cx="2850442"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Sinh nhật của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39" name="组合 38">
            <a:extLst>
              <a:ext uri="{FF2B5EF4-FFF2-40B4-BE49-F238E27FC236}">
                <a16:creationId xmlns:a16="http://schemas.microsoft.com/office/drawing/2014/main" id="{54F14806-B534-4E50-9AA3-B33BA11DC2CA}"/>
              </a:ext>
            </a:extLst>
          </p:cNvPr>
          <p:cNvGrpSpPr/>
          <p:nvPr/>
        </p:nvGrpSpPr>
        <p:grpSpPr>
          <a:xfrm>
            <a:off x="336770" y="2919773"/>
            <a:ext cx="3424820" cy="1293058"/>
            <a:chOff x="1155700" y="3237509"/>
            <a:chExt cx="3424820" cy="1293058"/>
          </a:xfrm>
        </p:grpSpPr>
        <p:sp>
          <p:nvSpPr>
            <p:cNvPr id="40" name="Oval 32">
              <a:extLst>
                <a:ext uri="{FF2B5EF4-FFF2-40B4-BE49-F238E27FC236}">
                  <a16:creationId xmlns:a16="http://schemas.microsoft.com/office/drawing/2014/main" id="{3126EF98-CA79-418B-A8BC-387D48E73F23}"/>
                </a:ext>
              </a:extLst>
            </p:cNvPr>
            <p:cNvSpPr>
              <a:spLocks noChangeAspect="1"/>
            </p:cNvSpPr>
            <p:nvPr/>
          </p:nvSpPr>
          <p:spPr>
            <a:xfrm>
              <a:off x="3775859" y="3515852"/>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1" name="Oval 33">
              <a:extLst>
                <a:ext uri="{FF2B5EF4-FFF2-40B4-BE49-F238E27FC236}">
                  <a16:creationId xmlns:a16="http://schemas.microsoft.com/office/drawing/2014/main" id="{BCCED3C9-02F9-403E-AB90-3C1D99AC3701}"/>
                </a:ext>
              </a:extLst>
            </p:cNvPr>
            <p:cNvSpPr>
              <a:spLocks noChangeAspect="1"/>
            </p:cNvSpPr>
            <p:nvPr/>
          </p:nvSpPr>
          <p:spPr>
            <a:xfrm>
              <a:off x="3864358" y="360556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2</a:t>
              </a:r>
            </a:p>
          </p:txBody>
        </p:sp>
        <p:sp>
          <p:nvSpPr>
            <p:cNvPr id="42" name="Rectangle 3">
              <a:extLst>
                <a:ext uri="{FF2B5EF4-FFF2-40B4-BE49-F238E27FC236}">
                  <a16:creationId xmlns:a16="http://schemas.microsoft.com/office/drawing/2014/main" id="{7CA43E59-7C84-400F-B7F6-DDD00855D498}"/>
                </a:ext>
              </a:extLst>
            </p:cNvPr>
            <p:cNvSpPr txBox="1">
              <a:spLocks noChangeArrowheads="1"/>
            </p:cNvSpPr>
            <p:nvPr/>
          </p:nvSpPr>
          <p:spPr bwMode="auto">
            <a:xfrm flipH="1">
              <a:off x="1155700" y="3539462"/>
              <a:ext cx="2413252" cy="991105"/>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lvl="0" algn="r">
                <a:defRPr/>
              </a:pPr>
              <a:r>
                <a:rPr lang="en-US" sz="1100"/>
                <a:t>Chức năng này sẽ dựa trên thời gian làm việc của nhân viên để quyết định hạng của nhân viên và mức lương của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 name="TextBox 198">
              <a:extLst>
                <a:ext uri="{FF2B5EF4-FFF2-40B4-BE49-F238E27FC236}">
                  <a16:creationId xmlns:a16="http://schemas.microsoft.com/office/drawing/2014/main" id="{E0D5D2AC-01F3-442C-B46A-E74CFAA7C11D}"/>
                </a:ext>
              </a:extLst>
            </p:cNvPr>
            <p:cNvSpPr txBox="1"/>
            <p:nvPr/>
          </p:nvSpPr>
          <p:spPr>
            <a:xfrm>
              <a:off x="1421017" y="3237509"/>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Hạng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nvGrpSpPr>
          <p:cNvPr id="44" name="组合 43">
            <a:extLst>
              <a:ext uri="{FF2B5EF4-FFF2-40B4-BE49-F238E27FC236}">
                <a16:creationId xmlns:a16="http://schemas.microsoft.com/office/drawing/2014/main" id="{DEDCEFBF-9D2F-4FDB-84BE-7999018C17FB}"/>
              </a:ext>
            </a:extLst>
          </p:cNvPr>
          <p:cNvGrpSpPr/>
          <p:nvPr/>
        </p:nvGrpSpPr>
        <p:grpSpPr>
          <a:xfrm>
            <a:off x="160696" y="4591426"/>
            <a:ext cx="3231556" cy="1059596"/>
            <a:chOff x="1793519" y="4608940"/>
            <a:chExt cx="3231556" cy="1059596"/>
          </a:xfrm>
        </p:grpSpPr>
        <p:sp>
          <p:nvSpPr>
            <p:cNvPr id="45" name="Oval 35">
              <a:extLst>
                <a:ext uri="{FF2B5EF4-FFF2-40B4-BE49-F238E27FC236}">
                  <a16:creationId xmlns:a16="http://schemas.microsoft.com/office/drawing/2014/main" id="{778AD9CA-869B-421C-BB1C-227008A095D5}"/>
                </a:ext>
              </a:extLst>
            </p:cNvPr>
            <p:cNvSpPr>
              <a:spLocks noChangeAspect="1"/>
            </p:cNvSpPr>
            <p:nvPr/>
          </p:nvSpPr>
          <p:spPr>
            <a:xfrm>
              <a:off x="4220414"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6" name="Oval 36">
              <a:extLst>
                <a:ext uri="{FF2B5EF4-FFF2-40B4-BE49-F238E27FC236}">
                  <a16:creationId xmlns:a16="http://schemas.microsoft.com/office/drawing/2014/main" id="{0DC92535-DEA2-42DE-973F-42A0C6087E6C}"/>
                </a:ext>
              </a:extLst>
            </p:cNvPr>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3</a:t>
              </a:r>
            </a:p>
          </p:txBody>
        </p:sp>
        <p:sp>
          <p:nvSpPr>
            <p:cNvPr id="47" name="Rectangle 3">
              <a:extLst>
                <a:ext uri="{FF2B5EF4-FFF2-40B4-BE49-F238E27FC236}">
                  <a16:creationId xmlns:a16="http://schemas.microsoft.com/office/drawing/2014/main" id="{E28079E2-DF13-4D0B-9696-5BBF83A13035}"/>
                </a:ext>
              </a:extLst>
            </p:cNvPr>
            <p:cNvSpPr txBox="1">
              <a:spLocks noChangeArrowheads="1"/>
            </p:cNvSpPr>
            <p:nvPr/>
          </p:nvSpPr>
          <p:spPr bwMode="auto">
            <a:xfrm flipH="1">
              <a:off x="1793519" y="4910893"/>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Nếu như nhân viến nào nghỉ thì sẽ có thể bị xóa bởi quản lí</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TextBox 198">
              <a:extLst>
                <a:ext uri="{FF2B5EF4-FFF2-40B4-BE49-F238E27FC236}">
                  <a16:creationId xmlns:a16="http://schemas.microsoft.com/office/drawing/2014/main" id="{B46BD684-04B9-4DC0-B9C3-D1C6DD3EDF6C}"/>
                </a:ext>
              </a:extLst>
            </p:cNvPr>
            <p:cNvSpPr txBox="1"/>
            <p:nvPr/>
          </p:nvSpPr>
          <p:spPr>
            <a:xfrm>
              <a:off x="2058836" y="4608940"/>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Xóa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nvGrpSpPr>
          <p:cNvPr id="49" name="组合 21">
            <a:extLst>
              <a:ext uri="{FF2B5EF4-FFF2-40B4-BE49-F238E27FC236}">
                <a16:creationId xmlns:a16="http://schemas.microsoft.com/office/drawing/2014/main" id="{1E89A69D-57C1-4AA6-8C4F-0FE490DF45D9}"/>
              </a:ext>
            </a:extLst>
          </p:cNvPr>
          <p:cNvGrpSpPr/>
          <p:nvPr/>
        </p:nvGrpSpPr>
        <p:grpSpPr>
          <a:xfrm>
            <a:off x="7874270" y="4872032"/>
            <a:ext cx="3274585" cy="831842"/>
            <a:chOff x="7771695" y="3237509"/>
            <a:chExt cx="3274585" cy="831842"/>
          </a:xfrm>
        </p:grpSpPr>
        <p:sp>
          <p:nvSpPr>
            <p:cNvPr id="50" name="Oval 41">
              <a:extLst>
                <a:ext uri="{FF2B5EF4-FFF2-40B4-BE49-F238E27FC236}">
                  <a16:creationId xmlns:a16="http://schemas.microsoft.com/office/drawing/2014/main" id="{6D2FE1C8-D37D-466F-BF3F-60979298D0B1}"/>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1" name="Oval 42">
              <a:extLst>
                <a:ext uri="{FF2B5EF4-FFF2-40B4-BE49-F238E27FC236}">
                  <a16:creationId xmlns:a16="http://schemas.microsoft.com/office/drawing/2014/main" id="{433EC030-3966-4563-9AD7-52D3002E008A}"/>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2060"/>
                  </a:solidFill>
                  <a:latin typeface="Calibri"/>
                  <a:ea typeface="微软雅黑"/>
                </a:rPr>
                <a:t>6</a:t>
              </a:r>
              <a:endParaRPr kumimoji="0" lang="en-US" sz="3200" b="1" i="0" u="none" strike="noStrike" kern="1200" cap="none" spc="0" normalizeH="0" baseline="0" noProof="0" dirty="0">
                <a:ln>
                  <a:noFill/>
                </a:ln>
                <a:solidFill>
                  <a:srgbClr val="002060"/>
                </a:solidFill>
                <a:effectLst/>
                <a:uLnTx/>
                <a:uFillTx/>
                <a:latin typeface="Calibri"/>
                <a:ea typeface="微软雅黑"/>
                <a:cs typeface="+mn-cs"/>
              </a:endParaRPr>
            </a:p>
          </p:txBody>
        </p:sp>
        <p:grpSp>
          <p:nvGrpSpPr>
            <p:cNvPr id="52" name="组合 24">
              <a:extLst>
                <a:ext uri="{FF2B5EF4-FFF2-40B4-BE49-F238E27FC236}">
                  <a16:creationId xmlns:a16="http://schemas.microsoft.com/office/drawing/2014/main" id="{7CB4DCAE-9231-458D-9056-95BE46EAD713}"/>
                </a:ext>
              </a:extLst>
            </p:cNvPr>
            <p:cNvGrpSpPr/>
            <p:nvPr/>
          </p:nvGrpSpPr>
          <p:grpSpPr>
            <a:xfrm>
              <a:off x="8589056" y="3237509"/>
              <a:ext cx="2457224" cy="831842"/>
              <a:chOff x="7991541" y="1794095"/>
              <a:chExt cx="2457224" cy="831842"/>
            </a:xfrm>
          </p:grpSpPr>
          <p:sp>
            <p:nvSpPr>
              <p:cNvPr id="53" name="Rectangle 3">
                <a:extLst>
                  <a:ext uri="{FF2B5EF4-FFF2-40B4-BE49-F238E27FC236}">
                    <a16:creationId xmlns:a16="http://schemas.microsoft.com/office/drawing/2014/main" id="{53ED8431-81EB-4793-827A-A68250034AC8}"/>
                  </a:ext>
                </a:extLst>
              </p:cNvPr>
              <p:cNvSpPr txBox="1">
                <a:spLocks noChangeArrowheads="1"/>
              </p:cNvSpPr>
              <p:nvPr/>
            </p:nvSpPr>
            <p:spPr bwMode="auto">
              <a:xfrm flipH="1">
                <a:off x="7991541" y="2096048"/>
                <a:ext cx="2413252" cy="529889"/>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Cho phép tìm kiếm thông tin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4" name="TextBox 198">
                <a:extLst>
                  <a:ext uri="{FF2B5EF4-FFF2-40B4-BE49-F238E27FC236}">
                    <a16:creationId xmlns:a16="http://schemas.microsoft.com/office/drawing/2014/main" id="{8FCE60D6-844A-4205-A561-B1F4D8E9292D}"/>
                  </a:ext>
                </a:extLst>
              </p:cNvPr>
              <p:cNvSpPr txBox="1"/>
              <p:nvPr/>
            </p:nvSpPr>
            <p:spPr>
              <a:xfrm>
                <a:off x="7991541" y="1794095"/>
                <a:ext cx="2457224"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Tìm kiếm </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spTree>
    <p:extLst>
      <p:ext uri="{BB962C8B-B14F-4D97-AF65-F5344CB8AC3E}">
        <p14:creationId xmlns:p14="http://schemas.microsoft.com/office/powerpoint/2010/main" val="1114380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14:bounceEnd="54000">
                                          <p:cBhvr additive="base">
                                            <p:cTn id="13" dur="10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4000">
                                          <p:cBhvr additive="base">
                                            <p:cTn id="17" dur="10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14:bounceEnd="54000">
                                          <p:cBhvr additive="base">
                                            <p:cTn id="21" dur="1000" fill="hold"/>
                                            <p:tgtEl>
                                              <p:spTgt spid="44"/>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54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4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54000">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14:bounceEnd="54000">
                                          <p:cBhvr additive="base">
                                            <p:cTn id="33" dur="1000" fill="hold"/>
                                            <p:tgtEl>
                                              <p:spTgt spid="49"/>
                                            </p:tgtEl>
                                            <p:attrNameLst>
                                              <p:attrName>ppt_x</p:attrName>
                                            </p:attrNameLst>
                                          </p:cBhvr>
                                          <p:tavLst>
                                            <p:tav tm="0">
                                              <p:val>
                                                <p:strVal val="1+#ppt_w/2"/>
                                              </p:val>
                                            </p:tav>
                                            <p:tav tm="100000">
                                              <p:val>
                                                <p:strVal val="#ppt_x"/>
                                              </p:val>
                                            </p:tav>
                                          </p:tavLst>
                                        </p:anim>
                                        <p:anim calcmode="lin" valueType="num" p14:bounceEnd="54000">
                                          <p:cBhvr additive="base">
                                            <p:cTn id="3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1000" fill="hold"/>
                                            <p:tgtEl>
                                              <p:spTgt spid="34"/>
                                            </p:tgtEl>
                                            <p:attrNameLst>
                                              <p:attrName>ppt_x</p:attrName>
                                            </p:attrNameLst>
                                          </p:cBhvr>
                                          <p:tavLst>
                                            <p:tav tm="0">
                                              <p:val>
                                                <p:strVal val="0-#ppt_w/2"/>
                                              </p:val>
                                            </p:tav>
                                            <p:tav tm="100000">
                                              <p:val>
                                                <p:strVal val="#ppt_x"/>
                                              </p:val>
                                            </p:tav>
                                          </p:tavLst>
                                        </p:anim>
                                        <p:anim calcmode="lin" valueType="num">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1000" fill="hold"/>
                                            <p:tgtEl>
                                              <p:spTgt spid="39"/>
                                            </p:tgtEl>
                                            <p:attrNameLst>
                                              <p:attrName>ppt_x</p:attrName>
                                            </p:attrNameLst>
                                          </p:cBhvr>
                                          <p:tavLst>
                                            <p:tav tm="0">
                                              <p:val>
                                                <p:strVal val="0-#ppt_w/2"/>
                                              </p:val>
                                            </p:tav>
                                            <p:tav tm="100000">
                                              <p:val>
                                                <p:strVal val="#ppt_x"/>
                                              </p:val>
                                            </p:tav>
                                          </p:tavLst>
                                        </p:anim>
                                        <p:anim calcmode="lin" valueType="num">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0-#ppt_w/2"/>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1000" fill="hold"/>
                                            <p:tgtEl>
                                              <p:spTgt spid="49"/>
                                            </p:tgtEl>
                                            <p:attrNameLst>
                                              <p:attrName>ppt_x</p:attrName>
                                            </p:attrNameLst>
                                          </p:cBhvr>
                                          <p:tavLst>
                                            <p:tav tm="0">
                                              <p:val>
                                                <p:strVal val="1+#ppt_w/2"/>
                                              </p:val>
                                            </p:tav>
                                            <p:tav tm="100000">
                                              <p:val>
                                                <p:strVal val="#ppt_x"/>
                                              </p:val>
                                            </p:tav>
                                          </p:tavLst>
                                        </p:anim>
                                        <p:anim calcmode="lin" valueType="num">
                                          <p:cBhvr additive="base">
                                            <p:cTn id="3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4FAA307-4D4B-4336-A77B-269D4477A320}"/>
              </a:ext>
            </a:extLst>
          </p:cNvPr>
          <p:cNvSpPr>
            <a:spLocks/>
          </p:cNvSpPr>
          <p:nvPr/>
        </p:nvSpPr>
        <p:spPr bwMode="auto">
          <a:xfrm>
            <a:off x="732149" y="1134141"/>
            <a:ext cx="3218184" cy="4589718"/>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chemeClr val="bg1">
              <a:alpha val="14902"/>
            </a:schemeClr>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56">
            <a:extLst>
              <a:ext uri="{FF2B5EF4-FFF2-40B4-BE49-F238E27FC236}">
                <a16:creationId xmlns:a16="http://schemas.microsoft.com/office/drawing/2014/main" id="{F7867AAC-1219-42D3-B523-BAD806492A93}"/>
              </a:ext>
            </a:extLst>
          </p:cNvPr>
          <p:cNvSpPr>
            <a:spLocks noChangeArrowheads="1"/>
          </p:cNvSpPr>
          <p:nvPr/>
        </p:nvSpPr>
        <p:spPr bwMode="auto">
          <a:xfrm>
            <a:off x="1048749" y="4000777"/>
            <a:ext cx="27302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Đối với</a:t>
            </a:r>
          </a:p>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Khách hàng </a:t>
            </a:r>
            <a:endParaRPr lang="zh-CN" altLang="en-US" sz="3200" b="1" dirty="0">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D2422EAA-4BAB-4754-B829-66EB8D92C820}"/>
              </a:ext>
            </a:extLst>
          </p:cNvPr>
          <p:cNvGrpSpPr/>
          <p:nvPr/>
        </p:nvGrpSpPr>
        <p:grpSpPr>
          <a:xfrm>
            <a:off x="1302613" y="1589599"/>
            <a:ext cx="2077255" cy="2252687"/>
            <a:chOff x="764788" y="1059582"/>
            <a:chExt cx="1558144" cy="1689124"/>
          </a:xfrm>
          <a:blipFill>
            <a:blip r:embed="rId3"/>
            <a:stretch>
              <a:fillRect/>
            </a:stretch>
          </a:blipFill>
          <a:effectLst>
            <a:outerShdw blurRad="228600" dist="101600" dir="8400000" sx="105000" sy="105000" algn="tr" rotWithShape="0">
              <a:prstClr val="black">
                <a:alpha val="40000"/>
              </a:prstClr>
            </a:outerShdw>
          </a:effectLst>
        </p:grpSpPr>
        <p:sp>
          <p:nvSpPr>
            <p:cNvPr id="6" name="椭圆 8">
              <a:extLst>
                <a:ext uri="{FF2B5EF4-FFF2-40B4-BE49-F238E27FC236}">
                  <a16:creationId xmlns:a16="http://schemas.microsoft.com/office/drawing/2014/main" id="{36FC22F7-0ED1-4B04-98B7-2A72A6E08B93}"/>
                </a:ext>
              </a:extLst>
            </p:cNvPr>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椭圆 8">
              <a:extLst>
                <a:ext uri="{FF2B5EF4-FFF2-40B4-BE49-F238E27FC236}">
                  <a16:creationId xmlns:a16="http://schemas.microsoft.com/office/drawing/2014/main" id="{3D978526-74A4-4DDC-B1FC-ABAC835E577F}"/>
                </a:ext>
              </a:extLst>
            </p:cNvPr>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6350" cap="flat" cmpd="sng" algn="ctr">
              <a:solidFill>
                <a:schemeClr val="bg1">
                  <a:lumMod val="50000"/>
                </a:scheme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0" name="矩形 99">
            <a:extLst>
              <a:ext uri="{FF2B5EF4-FFF2-40B4-BE49-F238E27FC236}">
                <a16:creationId xmlns:a16="http://schemas.microsoft.com/office/drawing/2014/main" id="{F05ECB4D-F84D-4F89-B6B0-3F1A731B277C}"/>
              </a:ext>
            </a:extLst>
          </p:cNvPr>
          <p:cNvSpPr/>
          <p:nvPr/>
        </p:nvSpPr>
        <p:spPr>
          <a:xfrm>
            <a:off x="6889570" y="122528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Sinh nhật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21" name="矩形 100">
            <a:extLst>
              <a:ext uri="{FF2B5EF4-FFF2-40B4-BE49-F238E27FC236}">
                <a16:creationId xmlns:a16="http://schemas.microsoft.com/office/drawing/2014/main" id="{54C619AF-1A31-46C1-96D5-34BA86284648}"/>
              </a:ext>
            </a:extLst>
          </p:cNvPr>
          <p:cNvSpPr/>
          <p:nvPr/>
        </p:nvSpPr>
        <p:spPr>
          <a:xfrm>
            <a:off x="6931606" y="2281909"/>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Hạng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2" name="矩形 101">
            <a:extLst>
              <a:ext uri="{FF2B5EF4-FFF2-40B4-BE49-F238E27FC236}">
                <a16:creationId xmlns:a16="http://schemas.microsoft.com/office/drawing/2014/main" id="{A1D099FC-2460-447F-93BB-02F5DF0E32DB}"/>
              </a:ext>
            </a:extLst>
          </p:cNvPr>
          <p:cNvSpPr/>
          <p:nvPr/>
        </p:nvSpPr>
        <p:spPr>
          <a:xfrm>
            <a:off x="6895247" y="359839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3" name="矩形 102">
            <a:extLst>
              <a:ext uri="{FF2B5EF4-FFF2-40B4-BE49-F238E27FC236}">
                <a16:creationId xmlns:a16="http://schemas.microsoft.com/office/drawing/2014/main" id="{948257A1-E5EC-40A1-9CC0-EC04D9FCA211}"/>
              </a:ext>
            </a:extLst>
          </p:cNvPr>
          <p:cNvSpPr/>
          <p:nvPr/>
        </p:nvSpPr>
        <p:spPr>
          <a:xfrm>
            <a:off x="6853211" y="4850113"/>
            <a:ext cx="3584984"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2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1729BDE-1033-4E7D-94E5-1BCAA2E9FAA9}"/>
              </a:ext>
            </a:extLst>
          </p:cNvPr>
          <p:cNvGrpSpPr/>
          <p:nvPr/>
        </p:nvGrpSpPr>
        <p:grpSpPr>
          <a:xfrm>
            <a:off x="5598808" y="1217974"/>
            <a:ext cx="831956" cy="831956"/>
            <a:chOff x="4219467" y="1552467"/>
            <a:chExt cx="3753064" cy="3753064"/>
          </a:xfrm>
          <a:noFill/>
        </p:grpSpPr>
        <p:pic>
          <p:nvPicPr>
            <p:cNvPr id="25" name="图片 104">
              <a:extLst>
                <a:ext uri="{FF2B5EF4-FFF2-40B4-BE49-F238E27FC236}">
                  <a16:creationId xmlns:a16="http://schemas.microsoft.com/office/drawing/2014/main" id="{F4BC143C-7BD6-41DC-B65D-DB741D952CE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26" name="图片 105">
              <a:extLst>
                <a:ext uri="{FF2B5EF4-FFF2-40B4-BE49-F238E27FC236}">
                  <a16:creationId xmlns:a16="http://schemas.microsoft.com/office/drawing/2014/main" id="{49E7740F-D83B-4C06-A199-0D5D0E2E3D6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27"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5A052D2-2768-4EF2-B22E-D50CA326034E}"/>
              </a:ext>
            </a:extLst>
          </p:cNvPr>
          <p:cNvSpPr/>
          <p:nvPr/>
        </p:nvSpPr>
        <p:spPr>
          <a:xfrm>
            <a:off x="5722078" y="13717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2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778F7482-D068-467A-9245-3BB3A03ADC9D}"/>
              </a:ext>
            </a:extLst>
          </p:cNvPr>
          <p:cNvGrpSpPr/>
          <p:nvPr/>
        </p:nvGrpSpPr>
        <p:grpSpPr>
          <a:xfrm>
            <a:off x="5647891" y="2373463"/>
            <a:ext cx="831956" cy="831956"/>
            <a:chOff x="4219467" y="1552467"/>
            <a:chExt cx="3753064" cy="3753064"/>
          </a:xfrm>
          <a:noFill/>
        </p:grpSpPr>
        <p:pic>
          <p:nvPicPr>
            <p:cNvPr id="29" name="图片 108">
              <a:extLst>
                <a:ext uri="{FF2B5EF4-FFF2-40B4-BE49-F238E27FC236}">
                  <a16:creationId xmlns:a16="http://schemas.microsoft.com/office/drawing/2014/main" id="{0758C4B5-C16D-40ED-B08D-32106EE56480}"/>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0" name="图片 109">
              <a:extLst>
                <a:ext uri="{FF2B5EF4-FFF2-40B4-BE49-F238E27FC236}">
                  <a16:creationId xmlns:a16="http://schemas.microsoft.com/office/drawing/2014/main" id="{2894579B-76B3-4826-B8C5-B5B353B7273D}"/>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1"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0A11F1-3849-4596-9DFB-148D9E8ED715}"/>
              </a:ext>
            </a:extLst>
          </p:cNvPr>
          <p:cNvSpPr/>
          <p:nvPr/>
        </p:nvSpPr>
        <p:spPr>
          <a:xfrm>
            <a:off x="5754856" y="250918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32"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DBDB3F1-9E1E-455B-8280-BC0700CED7F5}"/>
              </a:ext>
            </a:extLst>
          </p:cNvPr>
          <p:cNvGrpSpPr/>
          <p:nvPr/>
        </p:nvGrpSpPr>
        <p:grpSpPr>
          <a:xfrm>
            <a:off x="5647891" y="3584799"/>
            <a:ext cx="831956" cy="831956"/>
            <a:chOff x="4219467" y="1552467"/>
            <a:chExt cx="3753064" cy="3753064"/>
          </a:xfrm>
          <a:noFill/>
        </p:grpSpPr>
        <p:pic>
          <p:nvPicPr>
            <p:cNvPr id="33" name="图片 112">
              <a:extLst>
                <a:ext uri="{FF2B5EF4-FFF2-40B4-BE49-F238E27FC236}">
                  <a16:creationId xmlns:a16="http://schemas.microsoft.com/office/drawing/2014/main" id="{6F552F48-D728-4F2C-B6A0-EF3B42FBDBD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4" name="图片 113">
              <a:extLst>
                <a:ext uri="{FF2B5EF4-FFF2-40B4-BE49-F238E27FC236}">
                  <a16:creationId xmlns:a16="http://schemas.microsoft.com/office/drawing/2014/main" id="{EA58FC24-E1E4-46B4-83A9-13A6A91F3CB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5"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2FC700C6-B563-4F72-A528-94180FE14126}"/>
              </a:ext>
            </a:extLst>
          </p:cNvPr>
          <p:cNvSpPr/>
          <p:nvPr/>
        </p:nvSpPr>
        <p:spPr>
          <a:xfrm>
            <a:off x="5771161" y="3696398"/>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36"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CDF140-8BBA-4091-B0A1-13A9EC74E3A3}"/>
              </a:ext>
            </a:extLst>
          </p:cNvPr>
          <p:cNvGrpSpPr/>
          <p:nvPr/>
        </p:nvGrpSpPr>
        <p:grpSpPr>
          <a:xfrm>
            <a:off x="5605277" y="4891903"/>
            <a:ext cx="831956" cy="831956"/>
            <a:chOff x="4219467" y="1552467"/>
            <a:chExt cx="3753064" cy="3753064"/>
          </a:xfrm>
          <a:noFill/>
        </p:grpSpPr>
        <p:pic>
          <p:nvPicPr>
            <p:cNvPr id="37" name="图片 116">
              <a:extLst>
                <a:ext uri="{FF2B5EF4-FFF2-40B4-BE49-F238E27FC236}">
                  <a16:creationId xmlns:a16="http://schemas.microsoft.com/office/drawing/2014/main" id="{810A9782-7414-4DF6-ABC7-5AADF5A5388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8" name="图片 117">
              <a:extLst>
                <a:ext uri="{FF2B5EF4-FFF2-40B4-BE49-F238E27FC236}">
                  <a16:creationId xmlns:a16="http://schemas.microsoft.com/office/drawing/2014/main" id="{7F2E1145-9636-402E-B5B3-1EFDFDE98F4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9"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7BBCEA9-1F99-4D03-86AD-C0AE8D2E28FA}"/>
              </a:ext>
            </a:extLst>
          </p:cNvPr>
          <p:cNvSpPr/>
          <p:nvPr/>
        </p:nvSpPr>
        <p:spPr>
          <a:xfrm>
            <a:off x="5712242" y="502762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45" name="文本框 124">
            <a:extLst>
              <a:ext uri="{FF2B5EF4-FFF2-40B4-BE49-F238E27FC236}">
                <a16:creationId xmlns:a16="http://schemas.microsoft.com/office/drawing/2014/main" id="{C1CEB563-6934-40A8-B3CA-418924F61679}"/>
              </a:ext>
            </a:extLst>
          </p:cNvPr>
          <p:cNvSpPr txBox="1"/>
          <p:nvPr/>
        </p:nvSpPr>
        <p:spPr>
          <a:xfrm>
            <a:off x="6931606" y="1721519"/>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Khách hang mua hàng vào ngày sinh nhật sẽ nhận được ưu đãi đặc biệt</a:t>
            </a:r>
            <a:endParaRPr lang="en-US" altLang="zh-CN" sz="12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6" name="文本框 125">
            <a:extLst>
              <a:ext uri="{FF2B5EF4-FFF2-40B4-BE49-F238E27FC236}">
                <a16:creationId xmlns:a16="http://schemas.microsoft.com/office/drawing/2014/main" id="{67EEAC77-2227-4FA1-ACC9-EBFE6812D1F3}"/>
              </a:ext>
            </a:extLst>
          </p:cNvPr>
          <p:cNvSpPr txBox="1"/>
          <p:nvPr/>
        </p:nvSpPr>
        <p:spPr>
          <a:xfrm>
            <a:off x="6938773" y="2810377"/>
            <a:ext cx="3895734" cy="43088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1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Với các khách hang có thứ hạng khác nhau sẽ được hưởng ưu đãi khác nhau</a:t>
            </a:r>
            <a:endParaRPr lang="en-US" altLang="zh-CN" sz="11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7" name="文本框 126">
            <a:extLst>
              <a:ext uri="{FF2B5EF4-FFF2-40B4-BE49-F238E27FC236}">
                <a16:creationId xmlns:a16="http://schemas.microsoft.com/office/drawing/2014/main" id="{D0A5CDCE-FA9D-4ED3-BFF7-5FCD1E3EA08C}"/>
              </a:ext>
            </a:extLst>
          </p:cNvPr>
          <p:cNvSpPr txBox="1"/>
          <p:nvPr/>
        </p:nvSpPr>
        <p:spPr>
          <a:xfrm>
            <a:off x="6931606" y="4094322"/>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Khi khách hang lần đầu đến mua hang và nhận điểm</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48" name="文本框 127">
            <a:extLst>
              <a:ext uri="{FF2B5EF4-FFF2-40B4-BE49-F238E27FC236}">
                <a16:creationId xmlns:a16="http://schemas.microsoft.com/office/drawing/2014/main" id="{1E5D77CA-7D76-4FF0-9E4B-4A79C4146A27}"/>
              </a:ext>
            </a:extLst>
          </p:cNvPr>
          <p:cNvSpPr txBox="1"/>
          <p:nvPr/>
        </p:nvSpPr>
        <p:spPr>
          <a:xfrm>
            <a:off x="6889570" y="5339527"/>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Nếu trong 1 năm khách hang không đến mua thì thông tin của khách hang sẽ bị xóa</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70809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14:presetBounceEnd="40000">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14:bounceEnd="40000">
                                          <p:cBhvr additive="base">
                                            <p:cTn id="43" dur="50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6667">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14:bounceEnd="66667">
                                          <p:cBhvr additive="base">
                                            <p:cTn id="47" dur="300" fill="hold"/>
                                            <p:tgtEl>
                                              <p:spTgt spid="45"/>
                                            </p:tgtEl>
                                            <p:attrNameLst>
                                              <p:attrName>ppt_x</p:attrName>
                                            </p:attrNameLst>
                                          </p:cBhvr>
                                          <p:tavLst>
                                            <p:tav tm="0">
                                              <p:val>
                                                <p:strVal val="1+#ppt_w/2"/>
                                              </p:val>
                                            </p:tav>
                                            <p:tav tm="100000">
                                              <p:val>
                                                <p:strVal val="#ppt_x"/>
                                              </p:val>
                                            </p:tav>
                                          </p:tavLst>
                                        </p:anim>
                                        <p:anim calcmode="lin" valueType="num" p14:bounceEnd="66667">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14:presetBounceEnd="40000">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66667">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14:bounceEnd="66667">
                                          <p:cBhvr additive="base">
                                            <p:cTn id="67" dur="300" fill="hold"/>
                                            <p:tgtEl>
                                              <p:spTgt spid="46"/>
                                            </p:tgtEl>
                                            <p:attrNameLst>
                                              <p:attrName>ppt_x</p:attrName>
                                            </p:attrNameLst>
                                          </p:cBhvr>
                                          <p:tavLst>
                                            <p:tav tm="0">
                                              <p:val>
                                                <p:strVal val="1+#ppt_w/2"/>
                                              </p:val>
                                            </p:tav>
                                            <p:tav tm="100000">
                                              <p:val>
                                                <p:strVal val="#ppt_x"/>
                                              </p:val>
                                            </p:tav>
                                          </p:tavLst>
                                        </p:anim>
                                        <p:anim calcmode="lin" valueType="num" p14:bounceEnd="66667">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14:presetBounceEnd="40000">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14:bounceEnd="40000">
                                          <p:cBhvr additive="base">
                                            <p:cTn id="78"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14:presetBounceEnd="66667">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14:bounceEnd="66667">
                                          <p:cBhvr additive="base">
                                            <p:cTn id="82" dur="300" fill="hold"/>
                                            <p:tgtEl>
                                              <p:spTgt spid="47"/>
                                            </p:tgtEl>
                                            <p:attrNameLst>
                                              <p:attrName>ppt_x</p:attrName>
                                            </p:attrNameLst>
                                          </p:cBhvr>
                                          <p:tavLst>
                                            <p:tav tm="0">
                                              <p:val>
                                                <p:strVal val="1+#ppt_w/2"/>
                                              </p:val>
                                            </p:tav>
                                            <p:tav tm="100000">
                                              <p:val>
                                                <p:strVal val="#ppt_x"/>
                                              </p:val>
                                            </p:tav>
                                          </p:tavLst>
                                        </p:anim>
                                        <p:anim calcmode="lin" valueType="num" p14:bounceEnd="66667">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14:presetBounceEnd="40000">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14:bounceEnd="40000">
                                          <p:cBhvr additive="base">
                                            <p:cTn id="93" dur="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66667">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14:bounceEnd="66667">
                                          <p:cBhvr additive="base">
                                            <p:cTn id="97" dur="300" fill="hold"/>
                                            <p:tgtEl>
                                              <p:spTgt spid="48"/>
                                            </p:tgtEl>
                                            <p:attrNameLst>
                                              <p:attrName>ppt_x</p:attrName>
                                            </p:attrNameLst>
                                          </p:cBhvr>
                                          <p:tavLst>
                                            <p:tav tm="0">
                                              <p:val>
                                                <p:strVal val="1+#ppt_w/2"/>
                                              </p:val>
                                            </p:tav>
                                            <p:tav tm="100000">
                                              <p:val>
                                                <p:strVal val="#ppt_x"/>
                                              </p:val>
                                            </p:tav>
                                          </p:tavLst>
                                        </p:anim>
                                        <p:anim calcmode="lin" valueType="num" p14:bounceEnd="66667">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300" fill="hold"/>
                                            <p:tgtEl>
                                              <p:spTgt spid="45"/>
                                            </p:tgtEl>
                                            <p:attrNameLst>
                                              <p:attrName>ppt_x</p:attrName>
                                            </p:attrNameLst>
                                          </p:cBhvr>
                                          <p:tavLst>
                                            <p:tav tm="0">
                                              <p:val>
                                                <p:strVal val="1+#ppt_w/2"/>
                                              </p:val>
                                            </p:tav>
                                            <p:tav tm="100000">
                                              <p:val>
                                                <p:strVal val="#ppt_x"/>
                                              </p:val>
                                            </p:tav>
                                          </p:tavLst>
                                        </p:anim>
                                        <p:anim calcmode="lin" valueType="num">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300" fill="hold"/>
                                            <p:tgtEl>
                                              <p:spTgt spid="46"/>
                                            </p:tgtEl>
                                            <p:attrNameLst>
                                              <p:attrName>ppt_x</p:attrName>
                                            </p:attrNameLst>
                                          </p:cBhvr>
                                          <p:tavLst>
                                            <p:tav tm="0">
                                              <p:val>
                                                <p:strVal val="1+#ppt_w/2"/>
                                              </p:val>
                                            </p:tav>
                                            <p:tav tm="100000">
                                              <p:val>
                                                <p:strVal val="#ppt_x"/>
                                              </p:val>
                                            </p:tav>
                                          </p:tavLst>
                                        </p:anim>
                                        <p:anim calcmode="lin" valueType="num">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1+#ppt_w/2"/>
                                              </p:val>
                                            </p:tav>
                                            <p:tav tm="100000">
                                              <p:val>
                                                <p:strVal val="#ppt_x"/>
                                              </p:val>
                                            </p:tav>
                                          </p:tavLst>
                                        </p:anim>
                                        <p:anim calcmode="lin" valueType="num">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300" fill="hold"/>
                                            <p:tgtEl>
                                              <p:spTgt spid="47"/>
                                            </p:tgtEl>
                                            <p:attrNameLst>
                                              <p:attrName>ppt_x</p:attrName>
                                            </p:attrNameLst>
                                          </p:cBhvr>
                                          <p:tavLst>
                                            <p:tav tm="0">
                                              <p:val>
                                                <p:strVal val="1+#ppt_w/2"/>
                                              </p:val>
                                            </p:tav>
                                            <p:tav tm="100000">
                                              <p:val>
                                                <p:strVal val="#ppt_x"/>
                                              </p:val>
                                            </p:tav>
                                          </p:tavLst>
                                        </p:anim>
                                        <p:anim calcmode="lin" valueType="num">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1+#ppt_w/2"/>
                                              </p:val>
                                            </p:tav>
                                            <p:tav tm="100000">
                                              <p:val>
                                                <p:strVal val="#ppt_x"/>
                                              </p:val>
                                            </p:tav>
                                          </p:tavLst>
                                        </p:anim>
                                        <p:anim calcmode="lin" valueType="num">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300" fill="hold"/>
                                            <p:tgtEl>
                                              <p:spTgt spid="48"/>
                                            </p:tgtEl>
                                            <p:attrNameLst>
                                              <p:attrName>ppt_x</p:attrName>
                                            </p:attrNameLst>
                                          </p:cBhvr>
                                          <p:tavLst>
                                            <p:tav tm="0">
                                              <p:val>
                                                <p:strVal val="1+#ppt_w/2"/>
                                              </p:val>
                                            </p:tav>
                                            <p:tav tm="100000">
                                              <p:val>
                                                <p:strVal val="#ppt_x"/>
                                              </p:val>
                                            </p:tav>
                                          </p:tavLst>
                                        </p:anim>
                                        <p:anim calcmode="lin" valueType="num">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涂豆思">
  <a:themeElements>
    <a:clrScheme name="自定义 24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FFFFFF"/>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726</Words>
  <Application>Microsoft Office PowerPoint</Application>
  <PresentationFormat>Màn hình rộng</PresentationFormat>
  <Paragraphs>196</Paragraphs>
  <Slides>24</Slides>
  <Notes>23</Notes>
  <HiddenSlides>0</HiddenSlides>
  <MMClips>0</MMClips>
  <ScaleCrop>false</ScaleCrop>
  <HeadingPairs>
    <vt:vector size="6" baseType="variant">
      <vt:variant>
        <vt:lpstr>Phông được Dùng</vt:lpstr>
      </vt:variant>
      <vt:variant>
        <vt:i4>9</vt:i4>
      </vt:variant>
      <vt:variant>
        <vt:lpstr>Chủ đề</vt:lpstr>
      </vt:variant>
      <vt:variant>
        <vt:i4>3</vt:i4>
      </vt:variant>
      <vt:variant>
        <vt:lpstr>Tiêu đề Bản chiếu</vt:lpstr>
      </vt:variant>
      <vt:variant>
        <vt:i4>24</vt:i4>
      </vt:variant>
    </vt:vector>
  </HeadingPairs>
  <TitlesOfParts>
    <vt:vector size="36" baseType="lpstr">
      <vt:lpstr>微软雅黑</vt:lpstr>
      <vt:lpstr>宋体</vt:lpstr>
      <vt:lpstr>Agency FB</vt:lpstr>
      <vt:lpstr>Arial</vt:lpstr>
      <vt:lpstr>Arial Unicode MS</vt:lpstr>
      <vt:lpstr>Calibri</vt:lpstr>
      <vt:lpstr>Calibri Light</vt:lpstr>
      <vt:lpstr>Wingdings</vt:lpstr>
      <vt:lpstr>楷体</vt:lpstr>
      <vt:lpstr>Office Theme</vt:lpstr>
      <vt:lpstr>涂豆思</vt:lpstr>
      <vt:lpstr>Office 主题</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QUANG  DUY</dc:creator>
  <cp:lastModifiedBy>Lê</cp:lastModifiedBy>
  <cp:revision>24</cp:revision>
  <dcterms:created xsi:type="dcterms:W3CDTF">2020-03-22T13:05:57Z</dcterms:created>
  <dcterms:modified xsi:type="dcterms:W3CDTF">2020-05-21T02:01:55Z</dcterms:modified>
</cp:coreProperties>
</file>